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385" r:id="rId2"/>
    <p:sldId id="386" r:id="rId3"/>
    <p:sldId id="387" r:id="rId4"/>
    <p:sldId id="395" r:id="rId5"/>
    <p:sldId id="396" r:id="rId6"/>
    <p:sldId id="397" r:id="rId7"/>
    <p:sldId id="394" r:id="rId8"/>
    <p:sldId id="388" r:id="rId9"/>
    <p:sldId id="389" r:id="rId10"/>
    <p:sldId id="390" r:id="rId11"/>
    <p:sldId id="384" r:id="rId12"/>
  </p:sldIdLst>
  <p:sldSz cx="24371300" cy="13716000"/>
  <p:notesSz cx="9144000" cy="6858000"/>
  <p:defaultTextStyle>
    <a:lvl1pPr defTabSz="1828433">
      <a:defRPr sz="3600">
        <a:solidFill>
          <a:srgbClr val="7F7F7F"/>
        </a:solidFill>
        <a:uFill>
          <a:solidFill>
            <a:srgbClr val="7F7F7F"/>
          </a:solidFill>
        </a:uFill>
        <a:latin typeface="+mn-lt"/>
        <a:ea typeface="+mn-ea"/>
        <a:cs typeface="+mn-cs"/>
        <a:sym typeface="Lato Light"/>
      </a:defRPr>
    </a:lvl1pPr>
    <a:lvl2pPr indent="914216" defTabSz="1828433">
      <a:defRPr sz="3600">
        <a:solidFill>
          <a:srgbClr val="7F7F7F"/>
        </a:solidFill>
        <a:uFill>
          <a:solidFill>
            <a:srgbClr val="7F7F7F"/>
          </a:solidFill>
        </a:uFill>
        <a:latin typeface="+mn-lt"/>
        <a:ea typeface="+mn-ea"/>
        <a:cs typeface="+mn-cs"/>
        <a:sym typeface="Lato Light"/>
      </a:defRPr>
    </a:lvl2pPr>
    <a:lvl3pPr indent="1828433" defTabSz="1828433">
      <a:defRPr sz="3600">
        <a:solidFill>
          <a:srgbClr val="7F7F7F"/>
        </a:solidFill>
        <a:uFill>
          <a:solidFill>
            <a:srgbClr val="7F7F7F"/>
          </a:solidFill>
        </a:uFill>
        <a:latin typeface="+mn-lt"/>
        <a:ea typeface="+mn-ea"/>
        <a:cs typeface="+mn-cs"/>
        <a:sym typeface="Lato Light"/>
      </a:defRPr>
    </a:lvl3pPr>
    <a:lvl4pPr indent="2742651" defTabSz="1828433">
      <a:defRPr sz="3600">
        <a:solidFill>
          <a:srgbClr val="7F7F7F"/>
        </a:solidFill>
        <a:uFill>
          <a:solidFill>
            <a:srgbClr val="7F7F7F"/>
          </a:solidFill>
        </a:uFill>
        <a:latin typeface="+mn-lt"/>
        <a:ea typeface="+mn-ea"/>
        <a:cs typeface="+mn-cs"/>
        <a:sym typeface="Lato Light"/>
      </a:defRPr>
    </a:lvl4pPr>
    <a:lvl5pPr indent="3656867" defTabSz="1828433">
      <a:defRPr sz="3600">
        <a:solidFill>
          <a:srgbClr val="7F7F7F"/>
        </a:solidFill>
        <a:uFill>
          <a:solidFill>
            <a:srgbClr val="7F7F7F"/>
          </a:solidFill>
        </a:uFill>
        <a:latin typeface="+mn-lt"/>
        <a:ea typeface="+mn-ea"/>
        <a:cs typeface="+mn-cs"/>
        <a:sym typeface="Lato Light"/>
      </a:defRPr>
    </a:lvl5pPr>
    <a:lvl6pPr indent="4571086" defTabSz="1828433">
      <a:defRPr sz="3600">
        <a:solidFill>
          <a:srgbClr val="7F7F7F"/>
        </a:solidFill>
        <a:uFill>
          <a:solidFill>
            <a:srgbClr val="7F7F7F"/>
          </a:solidFill>
        </a:uFill>
        <a:latin typeface="+mn-lt"/>
        <a:ea typeface="+mn-ea"/>
        <a:cs typeface="+mn-cs"/>
        <a:sym typeface="Lato Light"/>
      </a:defRPr>
    </a:lvl6pPr>
    <a:lvl7pPr indent="5485303" defTabSz="1828433">
      <a:defRPr sz="3600">
        <a:solidFill>
          <a:srgbClr val="7F7F7F"/>
        </a:solidFill>
        <a:uFill>
          <a:solidFill>
            <a:srgbClr val="7F7F7F"/>
          </a:solidFill>
        </a:uFill>
        <a:latin typeface="+mn-lt"/>
        <a:ea typeface="+mn-ea"/>
        <a:cs typeface="+mn-cs"/>
        <a:sym typeface="Lato Light"/>
      </a:defRPr>
    </a:lvl7pPr>
    <a:lvl8pPr indent="6399519" defTabSz="1828433">
      <a:defRPr sz="3600">
        <a:solidFill>
          <a:srgbClr val="7F7F7F"/>
        </a:solidFill>
        <a:uFill>
          <a:solidFill>
            <a:srgbClr val="7F7F7F"/>
          </a:solidFill>
        </a:uFill>
        <a:latin typeface="+mn-lt"/>
        <a:ea typeface="+mn-ea"/>
        <a:cs typeface="+mn-cs"/>
        <a:sym typeface="Lato Light"/>
      </a:defRPr>
    </a:lvl8pPr>
    <a:lvl9pPr indent="7313737" defTabSz="1828433">
      <a:defRPr sz="3600">
        <a:solidFill>
          <a:srgbClr val="7F7F7F"/>
        </a:solidFill>
        <a:uFill>
          <a:solidFill>
            <a:srgbClr val="7F7F7F"/>
          </a:solidFill>
        </a:uFill>
        <a:latin typeface="+mn-lt"/>
        <a:ea typeface="+mn-ea"/>
        <a:cs typeface="+mn-cs"/>
        <a:sym typeface="Lato Light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olanda Burger" initials="YB" lastIdx="31" clrIdx="0">
    <p:extLst>
      <p:ext uri="{19B8F6BF-5375-455C-9EA6-DF929625EA0E}">
        <p15:presenceInfo xmlns:p15="http://schemas.microsoft.com/office/powerpoint/2012/main" userId="S::y.burger@ma-web.nl::351e02dc-2a05-4a22-acb2-586d4efd4f3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2F92"/>
    <a:srgbClr val="FFFFFF"/>
    <a:srgbClr val="FF2C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8F44A2F1-9E1F-4B54-A3A2-5F16C0AD49E2}" styleName="">
    <a:tblBg/>
    <a:wholeTbl>
      <a:tcTxStyle b="on" i="on">
        <a:fontRef idx="minor">
          <a:srgbClr val="7F7F7F"/>
        </a:fontRef>
        <a:srgbClr val="7F7F7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381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/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/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/>
        </a:fill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4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77"/>
    <p:restoredTop sz="87324"/>
  </p:normalViewPr>
  <p:slideViewPr>
    <p:cSldViewPr snapToGrid="0" snapToObjects="1">
      <p:cViewPr varScale="1">
        <p:scale>
          <a:sx n="53" d="100"/>
          <a:sy n="53" d="100"/>
        </p:scale>
        <p:origin x="880" y="20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4" d="100"/>
          <a:sy n="94" d="100"/>
        </p:scale>
        <p:origin x="375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>
            <a:spLocks noGrp="1" noRot="1" noChangeAspect="1"/>
          </p:cNvSpPr>
          <p:nvPr>
            <p:ph type="sldImg"/>
          </p:nvPr>
        </p:nvSpPr>
        <p:spPr>
          <a:xfrm>
            <a:off x="2287588" y="514350"/>
            <a:ext cx="4568825" cy="257175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10" name="Shape 10"/>
          <p:cNvSpPr>
            <a:spLocks noGrp="1"/>
          </p:cNvSpPr>
          <p:nvPr>
            <p:ph type="body" sz="quarter" idx="1"/>
          </p:nvPr>
        </p:nvSpPr>
        <p:spPr>
          <a:xfrm>
            <a:off x="1219200" y="3257550"/>
            <a:ext cx="6705600" cy="30861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defRPr sz="2200">
        <a:latin typeface="Lucida Grande"/>
        <a:ea typeface="Lucida Grande"/>
        <a:cs typeface="Lucida Grande"/>
        <a:sym typeface="Lucida Grande"/>
      </a:defRPr>
    </a:lvl1pPr>
    <a:lvl2pPr indent="228600" defTabSz="457200">
      <a:defRPr sz="2200">
        <a:latin typeface="Lucida Grande"/>
        <a:ea typeface="Lucida Grande"/>
        <a:cs typeface="Lucida Grande"/>
        <a:sym typeface="Lucida Grande"/>
      </a:defRPr>
    </a:lvl2pPr>
    <a:lvl3pPr indent="457200" defTabSz="457200">
      <a:defRPr sz="2200">
        <a:latin typeface="Lucida Grande"/>
        <a:ea typeface="Lucida Grande"/>
        <a:cs typeface="Lucida Grande"/>
        <a:sym typeface="Lucida Grande"/>
      </a:defRPr>
    </a:lvl3pPr>
    <a:lvl4pPr indent="685800" defTabSz="457200">
      <a:defRPr sz="2200">
        <a:latin typeface="Lucida Grande"/>
        <a:ea typeface="Lucida Grande"/>
        <a:cs typeface="Lucida Grande"/>
        <a:sym typeface="Lucida Grande"/>
      </a:defRPr>
    </a:lvl4pPr>
    <a:lvl5pPr indent="914400" defTabSz="457200">
      <a:defRPr sz="2200">
        <a:latin typeface="Lucida Grande"/>
        <a:ea typeface="Lucida Grande"/>
        <a:cs typeface="Lucida Grande"/>
        <a:sym typeface="Lucida Grande"/>
      </a:defRPr>
    </a:lvl5pPr>
    <a:lvl6pPr indent="1143000" defTabSz="457200">
      <a:defRPr sz="2200">
        <a:latin typeface="Lucida Grande"/>
        <a:ea typeface="Lucida Grande"/>
        <a:cs typeface="Lucida Grande"/>
        <a:sym typeface="Lucida Grande"/>
      </a:defRPr>
    </a:lvl6pPr>
    <a:lvl7pPr indent="1371600" defTabSz="457200">
      <a:defRPr sz="2200">
        <a:latin typeface="Lucida Grande"/>
        <a:ea typeface="Lucida Grande"/>
        <a:cs typeface="Lucida Grande"/>
        <a:sym typeface="Lucida Grande"/>
      </a:defRPr>
    </a:lvl7pPr>
    <a:lvl8pPr indent="1600200" defTabSz="457200">
      <a:defRPr sz="2200">
        <a:latin typeface="Lucida Grande"/>
        <a:ea typeface="Lucida Grande"/>
        <a:cs typeface="Lucida Grande"/>
        <a:sym typeface="Lucida Grande"/>
      </a:defRPr>
    </a:lvl8pPr>
    <a:lvl9pPr indent="1828800" defTabSz="45720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 rot="16200000">
            <a:off x="22199868" y="666270"/>
            <a:ext cx="521209" cy="5239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/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sp>
        <p:nvSpPr>
          <p:cNvPr id="3" name="Shape 3"/>
          <p:cNvSpPr>
            <a:spLocks noGrp="1"/>
          </p:cNvSpPr>
          <p:nvPr>
            <p:ph type="sldNum" sz="quarter" idx="2"/>
          </p:nvPr>
        </p:nvSpPr>
        <p:spPr>
          <a:xfrm>
            <a:off x="22215380" y="684405"/>
            <a:ext cx="490185" cy="487645"/>
          </a:xfrm>
          <a:prstGeom prst="rect">
            <a:avLst/>
          </a:prstGeom>
          <a:ln w="12700">
            <a:miter lim="400000"/>
          </a:ln>
        </p:spPr>
        <p:txBody>
          <a:bodyPr wrap="none" lIns="91421" tIns="91421" rIns="91421" bIns="91421" anchor="ctr">
            <a:sp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/>
  <p:txStyles>
    <p:titleStyle>
      <a:lvl1pPr defTabSz="1828433">
        <a:lnSpc>
          <a:spcPct val="90000"/>
        </a:lnSpc>
        <a:defRPr sz="6000">
          <a:solidFill>
            <a:srgbClr val="7F7F7F"/>
          </a:solidFill>
          <a:uFill>
            <a:solidFill>
              <a:srgbClr val="7F7F7F"/>
            </a:solidFill>
          </a:uFill>
          <a:latin typeface="Montserrat Hairline"/>
          <a:ea typeface="Montserrat Hairline"/>
          <a:cs typeface="Montserrat Hairline"/>
          <a:sym typeface="Montserrat Hairline"/>
        </a:defRPr>
      </a:lvl1pPr>
      <a:lvl2pPr indent="228600" defTabSz="1828433">
        <a:lnSpc>
          <a:spcPct val="90000"/>
        </a:lnSpc>
        <a:defRPr sz="6000">
          <a:solidFill>
            <a:srgbClr val="7F7F7F"/>
          </a:solidFill>
          <a:uFill>
            <a:solidFill>
              <a:srgbClr val="7F7F7F"/>
            </a:solidFill>
          </a:uFill>
          <a:latin typeface="Montserrat Hairline"/>
          <a:ea typeface="Montserrat Hairline"/>
          <a:cs typeface="Montserrat Hairline"/>
          <a:sym typeface="Montserrat Hairline"/>
        </a:defRPr>
      </a:lvl2pPr>
      <a:lvl3pPr indent="457200" defTabSz="1828433">
        <a:lnSpc>
          <a:spcPct val="90000"/>
        </a:lnSpc>
        <a:defRPr sz="6000">
          <a:solidFill>
            <a:srgbClr val="7F7F7F"/>
          </a:solidFill>
          <a:uFill>
            <a:solidFill>
              <a:srgbClr val="7F7F7F"/>
            </a:solidFill>
          </a:uFill>
          <a:latin typeface="Montserrat Hairline"/>
          <a:ea typeface="Montserrat Hairline"/>
          <a:cs typeface="Montserrat Hairline"/>
          <a:sym typeface="Montserrat Hairline"/>
        </a:defRPr>
      </a:lvl3pPr>
      <a:lvl4pPr indent="685800" defTabSz="1828433">
        <a:lnSpc>
          <a:spcPct val="90000"/>
        </a:lnSpc>
        <a:defRPr sz="6000">
          <a:solidFill>
            <a:srgbClr val="7F7F7F"/>
          </a:solidFill>
          <a:uFill>
            <a:solidFill>
              <a:srgbClr val="7F7F7F"/>
            </a:solidFill>
          </a:uFill>
          <a:latin typeface="Montserrat Hairline"/>
          <a:ea typeface="Montserrat Hairline"/>
          <a:cs typeface="Montserrat Hairline"/>
          <a:sym typeface="Montserrat Hairline"/>
        </a:defRPr>
      </a:lvl4pPr>
      <a:lvl5pPr indent="914400" defTabSz="1828433">
        <a:lnSpc>
          <a:spcPct val="90000"/>
        </a:lnSpc>
        <a:defRPr sz="6000">
          <a:solidFill>
            <a:srgbClr val="7F7F7F"/>
          </a:solidFill>
          <a:uFill>
            <a:solidFill>
              <a:srgbClr val="7F7F7F"/>
            </a:solidFill>
          </a:uFill>
          <a:latin typeface="Montserrat Hairline"/>
          <a:ea typeface="Montserrat Hairline"/>
          <a:cs typeface="Montserrat Hairline"/>
          <a:sym typeface="Montserrat Hairline"/>
        </a:defRPr>
      </a:lvl5pPr>
      <a:lvl6pPr indent="1143000" defTabSz="1828433">
        <a:lnSpc>
          <a:spcPct val="90000"/>
        </a:lnSpc>
        <a:defRPr sz="6000">
          <a:solidFill>
            <a:srgbClr val="7F7F7F"/>
          </a:solidFill>
          <a:uFill>
            <a:solidFill>
              <a:srgbClr val="7F7F7F"/>
            </a:solidFill>
          </a:uFill>
          <a:latin typeface="Montserrat Hairline"/>
          <a:ea typeface="Montserrat Hairline"/>
          <a:cs typeface="Montserrat Hairline"/>
          <a:sym typeface="Montserrat Hairline"/>
        </a:defRPr>
      </a:lvl6pPr>
      <a:lvl7pPr indent="1371600" defTabSz="1828433">
        <a:lnSpc>
          <a:spcPct val="90000"/>
        </a:lnSpc>
        <a:defRPr sz="6000">
          <a:solidFill>
            <a:srgbClr val="7F7F7F"/>
          </a:solidFill>
          <a:uFill>
            <a:solidFill>
              <a:srgbClr val="7F7F7F"/>
            </a:solidFill>
          </a:uFill>
          <a:latin typeface="Montserrat Hairline"/>
          <a:ea typeface="Montserrat Hairline"/>
          <a:cs typeface="Montserrat Hairline"/>
          <a:sym typeface="Montserrat Hairline"/>
        </a:defRPr>
      </a:lvl7pPr>
      <a:lvl8pPr indent="1600200" defTabSz="1828433">
        <a:lnSpc>
          <a:spcPct val="90000"/>
        </a:lnSpc>
        <a:defRPr sz="6000">
          <a:solidFill>
            <a:srgbClr val="7F7F7F"/>
          </a:solidFill>
          <a:uFill>
            <a:solidFill>
              <a:srgbClr val="7F7F7F"/>
            </a:solidFill>
          </a:uFill>
          <a:latin typeface="Montserrat Hairline"/>
          <a:ea typeface="Montserrat Hairline"/>
          <a:cs typeface="Montserrat Hairline"/>
          <a:sym typeface="Montserrat Hairline"/>
        </a:defRPr>
      </a:lvl8pPr>
      <a:lvl9pPr indent="1828800" defTabSz="1828433">
        <a:lnSpc>
          <a:spcPct val="90000"/>
        </a:lnSpc>
        <a:defRPr sz="6000">
          <a:solidFill>
            <a:srgbClr val="7F7F7F"/>
          </a:solidFill>
          <a:uFill>
            <a:solidFill>
              <a:srgbClr val="7F7F7F"/>
            </a:solidFill>
          </a:uFill>
          <a:latin typeface="Montserrat Hairline"/>
          <a:ea typeface="Montserrat Hairline"/>
          <a:cs typeface="Montserrat Hairline"/>
          <a:sym typeface="Montserrat Hairline"/>
        </a:defRPr>
      </a:lvl9pPr>
    </p:titleStyle>
    <p:bodyStyle>
      <a:lvl1pPr defTabSz="1828433">
        <a:lnSpc>
          <a:spcPct val="90000"/>
        </a:lnSpc>
        <a:spcBef>
          <a:spcPts val="2000"/>
        </a:spcBef>
        <a:defRPr sz="4800">
          <a:solidFill>
            <a:srgbClr val="7F7F7F"/>
          </a:solidFill>
          <a:uFill>
            <a:solidFill>
              <a:srgbClr val="7F7F7F"/>
            </a:solidFill>
          </a:uFill>
          <a:latin typeface="Montserrat Hairline"/>
          <a:ea typeface="Montserrat Hairline"/>
          <a:cs typeface="Montserrat Hairline"/>
          <a:sym typeface="Montserrat Hairline"/>
        </a:defRPr>
      </a:lvl1pPr>
      <a:lvl2pPr indent="914216" defTabSz="1828433">
        <a:lnSpc>
          <a:spcPct val="90000"/>
        </a:lnSpc>
        <a:spcBef>
          <a:spcPts val="2000"/>
        </a:spcBef>
        <a:defRPr sz="4800">
          <a:solidFill>
            <a:srgbClr val="7F7F7F"/>
          </a:solidFill>
          <a:uFill>
            <a:solidFill>
              <a:srgbClr val="7F7F7F"/>
            </a:solidFill>
          </a:uFill>
          <a:latin typeface="Montserrat Hairline"/>
          <a:ea typeface="Montserrat Hairline"/>
          <a:cs typeface="Montserrat Hairline"/>
          <a:sym typeface="Montserrat Hairline"/>
        </a:defRPr>
      </a:lvl2pPr>
      <a:lvl3pPr indent="1828433" defTabSz="1828433">
        <a:lnSpc>
          <a:spcPct val="90000"/>
        </a:lnSpc>
        <a:spcBef>
          <a:spcPts val="2000"/>
        </a:spcBef>
        <a:defRPr sz="4800">
          <a:solidFill>
            <a:srgbClr val="7F7F7F"/>
          </a:solidFill>
          <a:uFill>
            <a:solidFill>
              <a:srgbClr val="7F7F7F"/>
            </a:solidFill>
          </a:uFill>
          <a:latin typeface="Montserrat Hairline"/>
          <a:ea typeface="Montserrat Hairline"/>
          <a:cs typeface="Montserrat Hairline"/>
          <a:sym typeface="Montserrat Hairline"/>
        </a:defRPr>
      </a:lvl3pPr>
      <a:lvl4pPr indent="2742651" defTabSz="1828433">
        <a:lnSpc>
          <a:spcPct val="90000"/>
        </a:lnSpc>
        <a:spcBef>
          <a:spcPts val="2000"/>
        </a:spcBef>
        <a:defRPr sz="4800">
          <a:solidFill>
            <a:srgbClr val="7F7F7F"/>
          </a:solidFill>
          <a:uFill>
            <a:solidFill>
              <a:srgbClr val="7F7F7F"/>
            </a:solidFill>
          </a:uFill>
          <a:latin typeface="Montserrat Hairline"/>
          <a:ea typeface="Montserrat Hairline"/>
          <a:cs typeface="Montserrat Hairline"/>
          <a:sym typeface="Montserrat Hairline"/>
        </a:defRPr>
      </a:lvl4pPr>
      <a:lvl5pPr indent="3656867" defTabSz="1828433">
        <a:lnSpc>
          <a:spcPct val="90000"/>
        </a:lnSpc>
        <a:spcBef>
          <a:spcPts val="2000"/>
        </a:spcBef>
        <a:defRPr sz="4800">
          <a:solidFill>
            <a:srgbClr val="7F7F7F"/>
          </a:solidFill>
          <a:uFill>
            <a:solidFill>
              <a:srgbClr val="7F7F7F"/>
            </a:solidFill>
          </a:uFill>
          <a:latin typeface="Montserrat Hairline"/>
          <a:ea typeface="Montserrat Hairline"/>
          <a:cs typeface="Montserrat Hairline"/>
          <a:sym typeface="Montserrat Hairline"/>
        </a:defRPr>
      </a:lvl5pPr>
      <a:lvl6pPr marL="5180563" indent="-609478" defTabSz="1828433">
        <a:lnSpc>
          <a:spcPct val="90000"/>
        </a:lnSpc>
        <a:spcBef>
          <a:spcPts val="2000"/>
        </a:spcBef>
        <a:buSzPct val="100000"/>
        <a:buChar char="•"/>
        <a:defRPr sz="4800">
          <a:solidFill>
            <a:srgbClr val="7F7F7F"/>
          </a:solidFill>
          <a:uFill>
            <a:solidFill>
              <a:srgbClr val="7F7F7F"/>
            </a:solidFill>
          </a:uFill>
          <a:latin typeface="Montserrat Hairline"/>
          <a:ea typeface="Montserrat Hairline"/>
          <a:cs typeface="Montserrat Hairline"/>
          <a:sym typeface="Montserrat Hairline"/>
        </a:defRPr>
      </a:lvl6pPr>
      <a:lvl7pPr marL="6094780" indent="-609478" defTabSz="1828433">
        <a:lnSpc>
          <a:spcPct val="90000"/>
        </a:lnSpc>
        <a:spcBef>
          <a:spcPts val="2000"/>
        </a:spcBef>
        <a:buSzPct val="100000"/>
        <a:buChar char="•"/>
        <a:defRPr sz="4800">
          <a:solidFill>
            <a:srgbClr val="7F7F7F"/>
          </a:solidFill>
          <a:uFill>
            <a:solidFill>
              <a:srgbClr val="7F7F7F"/>
            </a:solidFill>
          </a:uFill>
          <a:latin typeface="Montserrat Hairline"/>
          <a:ea typeface="Montserrat Hairline"/>
          <a:cs typeface="Montserrat Hairline"/>
          <a:sym typeface="Montserrat Hairline"/>
        </a:defRPr>
      </a:lvl7pPr>
      <a:lvl8pPr marL="7008997" indent="-609478" defTabSz="1828433">
        <a:lnSpc>
          <a:spcPct val="90000"/>
        </a:lnSpc>
        <a:spcBef>
          <a:spcPts val="2000"/>
        </a:spcBef>
        <a:buSzPct val="100000"/>
        <a:buChar char="•"/>
        <a:defRPr sz="4800">
          <a:solidFill>
            <a:srgbClr val="7F7F7F"/>
          </a:solidFill>
          <a:uFill>
            <a:solidFill>
              <a:srgbClr val="7F7F7F"/>
            </a:solidFill>
          </a:uFill>
          <a:latin typeface="Montserrat Hairline"/>
          <a:ea typeface="Montserrat Hairline"/>
          <a:cs typeface="Montserrat Hairline"/>
          <a:sym typeface="Montserrat Hairline"/>
        </a:defRPr>
      </a:lvl8pPr>
      <a:lvl9pPr marL="7923214" indent="-609478" defTabSz="1828433">
        <a:lnSpc>
          <a:spcPct val="90000"/>
        </a:lnSpc>
        <a:spcBef>
          <a:spcPts val="2000"/>
        </a:spcBef>
        <a:buSzPct val="100000"/>
        <a:buChar char="•"/>
        <a:defRPr sz="4800">
          <a:solidFill>
            <a:srgbClr val="7F7F7F"/>
          </a:solidFill>
          <a:uFill>
            <a:solidFill>
              <a:srgbClr val="7F7F7F"/>
            </a:solidFill>
          </a:uFill>
          <a:latin typeface="Montserrat Hairline"/>
          <a:ea typeface="Montserrat Hairline"/>
          <a:cs typeface="Montserrat Hairline"/>
          <a:sym typeface="Montserrat Hairline"/>
        </a:defRPr>
      </a:lvl9pPr>
    </p:bodyStyle>
    <p:otherStyle>
      <a:lvl1pPr algn="ctr" defTabSz="1828433">
        <a:defRPr sz="2000">
          <a:solidFill>
            <a:schemeClr val="tx1"/>
          </a:solidFill>
          <a:uFill>
            <a:solidFill>
              <a:srgbClr val="7F7F7F"/>
            </a:solidFill>
          </a:uFill>
          <a:latin typeface="+mn-lt"/>
          <a:ea typeface="+mn-ea"/>
          <a:cs typeface="+mn-cs"/>
          <a:sym typeface="Lato Light"/>
        </a:defRPr>
      </a:lvl1pPr>
      <a:lvl2pPr indent="228600" algn="ctr" defTabSz="1828433">
        <a:defRPr sz="2000">
          <a:solidFill>
            <a:schemeClr val="tx1"/>
          </a:solidFill>
          <a:uFill>
            <a:solidFill>
              <a:srgbClr val="7F7F7F"/>
            </a:solidFill>
          </a:uFill>
          <a:latin typeface="+mn-lt"/>
          <a:ea typeface="+mn-ea"/>
          <a:cs typeface="+mn-cs"/>
          <a:sym typeface="Lato Light"/>
        </a:defRPr>
      </a:lvl2pPr>
      <a:lvl3pPr indent="457200" algn="ctr" defTabSz="1828433">
        <a:defRPr sz="2000">
          <a:solidFill>
            <a:schemeClr val="tx1"/>
          </a:solidFill>
          <a:uFill>
            <a:solidFill>
              <a:srgbClr val="7F7F7F"/>
            </a:solidFill>
          </a:uFill>
          <a:latin typeface="+mn-lt"/>
          <a:ea typeface="+mn-ea"/>
          <a:cs typeface="+mn-cs"/>
          <a:sym typeface="Lato Light"/>
        </a:defRPr>
      </a:lvl3pPr>
      <a:lvl4pPr indent="685800" algn="ctr" defTabSz="1828433">
        <a:defRPr sz="2000">
          <a:solidFill>
            <a:schemeClr val="tx1"/>
          </a:solidFill>
          <a:uFill>
            <a:solidFill>
              <a:srgbClr val="7F7F7F"/>
            </a:solidFill>
          </a:uFill>
          <a:latin typeface="+mn-lt"/>
          <a:ea typeface="+mn-ea"/>
          <a:cs typeface="+mn-cs"/>
          <a:sym typeface="Lato Light"/>
        </a:defRPr>
      </a:lvl4pPr>
      <a:lvl5pPr indent="914400" algn="ctr" defTabSz="1828433">
        <a:defRPr sz="2000">
          <a:solidFill>
            <a:schemeClr val="tx1"/>
          </a:solidFill>
          <a:uFill>
            <a:solidFill>
              <a:srgbClr val="7F7F7F"/>
            </a:solidFill>
          </a:uFill>
          <a:latin typeface="+mn-lt"/>
          <a:ea typeface="+mn-ea"/>
          <a:cs typeface="+mn-cs"/>
          <a:sym typeface="Lato Light"/>
        </a:defRPr>
      </a:lvl5pPr>
      <a:lvl6pPr indent="1143000" algn="ctr" defTabSz="1828433">
        <a:defRPr sz="2000">
          <a:solidFill>
            <a:schemeClr val="tx1"/>
          </a:solidFill>
          <a:uFill>
            <a:solidFill>
              <a:srgbClr val="7F7F7F"/>
            </a:solidFill>
          </a:uFill>
          <a:latin typeface="+mn-lt"/>
          <a:ea typeface="+mn-ea"/>
          <a:cs typeface="+mn-cs"/>
          <a:sym typeface="Lato Light"/>
        </a:defRPr>
      </a:lvl6pPr>
      <a:lvl7pPr indent="1371600" algn="ctr" defTabSz="1828433">
        <a:defRPr sz="2000">
          <a:solidFill>
            <a:schemeClr val="tx1"/>
          </a:solidFill>
          <a:uFill>
            <a:solidFill>
              <a:srgbClr val="7F7F7F"/>
            </a:solidFill>
          </a:uFill>
          <a:latin typeface="+mn-lt"/>
          <a:ea typeface="+mn-ea"/>
          <a:cs typeface="+mn-cs"/>
          <a:sym typeface="Lato Light"/>
        </a:defRPr>
      </a:lvl7pPr>
      <a:lvl8pPr indent="1600200" algn="ctr" defTabSz="1828433">
        <a:defRPr sz="2000">
          <a:solidFill>
            <a:schemeClr val="tx1"/>
          </a:solidFill>
          <a:uFill>
            <a:solidFill>
              <a:srgbClr val="7F7F7F"/>
            </a:solidFill>
          </a:uFill>
          <a:latin typeface="+mn-lt"/>
          <a:ea typeface="+mn-ea"/>
          <a:cs typeface="+mn-cs"/>
          <a:sym typeface="Lato Light"/>
        </a:defRPr>
      </a:lvl8pPr>
      <a:lvl9pPr indent="1828800" algn="ctr" defTabSz="1828433">
        <a:defRPr sz="2000">
          <a:solidFill>
            <a:schemeClr val="tx1"/>
          </a:solidFill>
          <a:uFill>
            <a:solidFill>
              <a:srgbClr val="7F7F7F"/>
            </a:solidFill>
          </a:uFill>
          <a:latin typeface="+mn-lt"/>
          <a:ea typeface="+mn-ea"/>
          <a:cs typeface="+mn-cs"/>
          <a:sym typeface="Lato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10">
            <a:extLst>
              <a:ext uri="{FF2B5EF4-FFF2-40B4-BE49-F238E27FC236}">
                <a16:creationId xmlns:a16="http://schemas.microsoft.com/office/drawing/2014/main" id="{79D992A6-2306-4535-0C60-54115C6F6C8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24371300" cy="13716000"/>
          </a:xfrm>
          <a:prstGeom prst="rect">
            <a:avLst/>
          </a:prstGeom>
          <a:solidFill>
            <a:srgbClr val="FF2F92"/>
          </a:solidFill>
          <a:ln w="12700" cap="flat">
            <a:noFill/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3600" b="0" i="0" u="none" strike="noStrike" cap="none" spc="0" normalizeH="0" baseline="0">
              <a:ln>
                <a:noFill/>
              </a:ln>
              <a:solidFill>
                <a:srgbClr val="7F7F7F"/>
              </a:solidFill>
              <a:effectLst/>
              <a:uFill>
                <a:solidFill>
                  <a:srgbClr val="7F7F7F"/>
                </a:solidFill>
              </a:uFill>
              <a:latin typeface="+mn-lt"/>
              <a:ea typeface="+mn-ea"/>
              <a:cs typeface="+mn-cs"/>
              <a:sym typeface="Lato Light"/>
            </a:endParaRPr>
          </a:p>
        </p:txBody>
      </p:sp>
      <p:sp>
        <p:nvSpPr>
          <p:cNvPr id="5" name="Shape 15">
            <a:extLst>
              <a:ext uri="{FF2B5EF4-FFF2-40B4-BE49-F238E27FC236}">
                <a16:creationId xmlns:a16="http://schemas.microsoft.com/office/drawing/2014/main" id="{6717F7A9-078D-ED93-4444-B8ECEB198131}"/>
              </a:ext>
            </a:extLst>
          </p:cNvPr>
          <p:cNvSpPr/>
          <p:nvPr/>
        </p:nvSpPr>
        <p:spPr>
          <a:xfrm>
            <a:off x="3952126" y="3538970"/>
            <a:ext cx="18719599" cy="12003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35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pPr lvl="0" algn="l">
              <a:defRPr sz="1800">
                <a:solidFill>
                  <a:srgbClr val="000000"/>
                </a:solidFill>
                <a:uFillTx/>
              </a:defRPr>
            </a:pPr>
            <a:r>
              <a:rPr lang="en-US" sz="7200" b="1" dirty="0">
                <a:solidFill>
                  <a:schemeClr val="bg2">
                    <a:lumMod val="10000"/>
                  </a:schemeClr>
                </a:solidFill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ONDZ | Marketing | </a:t>
            </a:r>
            <a:r>
              <a:rPr lang="en-US" sz="7200" b="1" dirty="0" err="1">
                <a:solidFill>
                  <a:schemeClr val="bg2">
                    <a:lumMod val="10000"/>
                  </a:schemeClr>
                </a:solidFill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ARcade</a:t>
            </a:r>
            <a:r>
              <a:rPr lang="en-US" sz="7200" b="1" dirty="0">
                <a:solidFill>
                  <a:schemeClr val="bg2">
                    <a:lumMod val="10000"/>
                  </a:schemeClr>
                </a:solidFill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7200" b="1" dirty="0" err="1">
                <a:solidFill>
                  <a:schemeClr val="bg2">
                    <a:lumMod val="10000"/>
                  </a:schemeClr>
                </a:solidFill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Glamify</a:t>
            </a:r>
            <a:endParaRPr lang="en-US" sz="7200" b="1" dirty="0">
              <a:solidFill>
                <a:schemeClr val="bg2">
                  <a:lumMod val="10000"/>
                </a:schemeClr>
              </a:solidFill>
              <a:uFill>
                <a:solidFill>
                  <a:srgbClr val="7F7F7F"/>
                </a:solidFill>
              </a:u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6" name="Shape 15">
            <a:extLst>
              <a:ext uri="{FF2B5EF4-FFF2-40B4-BE49-F238E27FC236}">
                <a16:creationId xmlns:a16="http://schemas.microsoft.com/office/drawing/2014/main" id="{8EE40D63-6980-0550-E597-1C32467DAD47}"/>
              </a:ext>
            </a:extLst>
          </p:cNvPr>
          <p:cNvSpPr/>
          <p:nvPr/>
        </p:nvSpPr>
        <p:spPr>
          <a:xfrm>
            <a:off x="1209795" y="5558590"/>
            <a:ext cx="21461930" cy="20467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35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lang="en-US" sz="127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CONTENTONDERZOEK</a:t>
            </a:r>
            <a:endParaRPr lang="en-US" sz="12700" b="1" dirty="0">
              <a:solidFill>
                <a:schemeClr val="bg1"/>
              </a:solidFill>
              <a:uFill>
                <a:solidFill>
                  <a:srgbClr val="7F7F7F"/>
                </a:solidFill>
              </a:u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grpSp>
        <p:nvGrpSpPr>
          <p:cNvPr id="8" name="Groep 7">
            <a:extLst>
              <a:ext uri="{FF2B5EF4-FFF2-40B4-BE49-F238E27FC236}">
                <a16:creationId xmlns:a16="http://schemas.microsoft.com/office/drawing/2014/main" id="{A15C3F98-6640-9FD2-808F-4B9AFE3AAFE3}"/>
              </a:ext>
            </a:extLst>
          </p:cNvPr>
          <p:cNvGrpSpPr/>
          <p:nvPr/>
        </p:nvGrpSpPr>
        <p:grpSpPr>
          <a:xfrm>
            <a:off x="21912492" y="429859"/>
            <a:ext cx="1072055" cy="1072055"/>
            <a:chOff x="3563007" y="851338"/>
            <a:chExt cx="1072055" cy="1072055"/>
          </a:xfrm>
        </p:grpSpPr>
        <p:sp>
          <p:nvSpPr>
            <p:cNvPr id="9" name="Ovaal 8">
              <a:extLst>
                <a:ext uri="{FF2B5EF4-FFF2-40B4-BE49-F238E27FC236}">
                  <a16:creationId xmlns:a16="http://schemas.microsoft.com/office/drawing/2014/main" id="{B4CD7B60-4FA8-AA37-752C-5DA12A17828D}"/>
                </a:ext>
              </a:extLst>
            </p:cNvPr>
            <p:cNvSpPr/>
            <p:nvPr/>
          </p:nvSpPr>
          <p:spPr>
            <a:xfrm>
              <a:off x="3563007" y="851338"/>
              <a:ext cx="1072055" cy="1072055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1828433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l-NL" sz="3600" b="0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+mn-lt"/>
                <a:ea typeface="+mn-ea"/>
                <a:cs typeface="+mn-cs"/>
                <a:sym typeface="Lato Light"/>
              </a:endParaRPr>
            </a:p>
          </p:txBody>
        </p:sp>
        <p:sp>
          <p:nvSpPr>
            <p:cNvPr id="10" name="Tekstvak 9">
              <a:extLst>
                <a:ext uri="{FF2B5EF4-FFF2-40B4-BE49-F238E27FC236}">
                  <a16:creationId xmlns:a16="http://schemas.microsoft.com/office/drawing/2014/main" id="{10407E24-89A1-CE04-96A9-4E768A0018D4}"/>
                </a:ext>
              </a:extLst>
            </p:cNvPr>
            <p:cNvSpPr txBox="1"/>
            <p:nvPr/>
          </p:nvSpPr>
          <p:spPr>
            <a:xfrm>
              <a:off x="3648590" y="1087767"/>
              <a:ext cx="924933" cy="5334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50800" tIns="50800" rIns="50800" bIns="50800" numCol="1" spcCol="38100" rtlCol="0" anchor="ctr">
              <a:spAutoFit/>
            </a:bodyPr>
            <a:lstStyle/>
            <a:p>
              <a:pPr marL="0" marR="0" indent="0" algn="l" defTabSz="1828433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nl-NL" sz="2800" b="1" i="0" u="none" strike="noStrike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Fill>
                    <a:solidFill>
                      <a:srgbClr val="7F7F7F"/>
                    </a:solidFill>
                  </a:u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  <a:sym typeface="Lato Light"/>
                </a:rPr>
                <a:t>ED-2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32735460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1">
            <a:extLst>
              <a:ext uri="{FF2B5EF4-FFF2-40B4-BE49-F238E27FC236}">
                <a16:creationId xmlns:a16="http://schemas.microsoft.com/office/drawing/2014/main" id="{835D852E-22EF-C310-CF8E-6501F676063D}"/>
              </a:ext>
            </a:extLst>
          </p:cNvPr>
          <p:cNvGrpSpPr/>
          <p:nvPr/>
        </p:nvGrpSpPr>
        <p:grpSpPr>
          <a:xfrm>
            <a:off x="21912492" y="429859"/>
            <a:ext cx="1072055" cy="1072055"/>
            <a:chOff x="3563007" y="851338"/>
            <a:chExt cx="1072055" cy="1072055"/>
          </a:xfrm>
        </p:grpSpPr>
        <p:sp>
          <p:nvSpPr>
            <p:cNvPr id="3" name="Ovaal 2">
              <a:extLst>
                <a:ext uri="{FF2B5EF4-FFF2-40B4-BE49-F238E27FC236}">
                  <a16:creationId xmlns:a16="http://schemas.microsoft.com/office/drawing/2014/main" id="{2791CD47-47E5-3B74-E462-7A75C785570F}"/>
                </a:ext>
              </a:extLst>
            </p:cNvPr>
            <p:cNvSpPr/>
            <p:nvPr/>
          </p:nvSpPr>
          <p:spPr>
            <a:xfrm>
              <a:off x="3563007" y="851338"/>
              <a:ext cx="1072055" cy="1072055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1828433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l-NL" sz="3600" b="0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+mn-lt"/>
                <a:ea typeface="+mn-ea"/>
                <a:cs typeface="+mn-cs"/>
                <a:sym typeface="Lato Light"/>
              </a:endParaRPr>
            </a:p>
          </p:txBody>
        </p:sp>
        <p:sp>
          <p:nvSpPr>
            <p:cNvPr id="4" name="Tekstvak 3">
              <a:extLst>
                <a:ext uri="{FF2B5EF4-FFF2-40B4-BE49-F238E27FC236}">
                  <a16:creationId xmlns:a16="http://schemas.microsoft.com/office/drawing/2014/main" id="{F96BD010-10DD-309B-A126-6AF3EE999545}"/>
                </a:ext>
              </a:extLst>
            </p:cNvPr>
            <p:cNvSpPr txBox="1"/>
            <p:nvPr/>
          </p:nvSpPr>
          <p:spPr>
            <a:xfrm>
              <a:off x="3648590" y="1087767"/>
              <a:ext cx="924933" cy="5334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50800" tIns="50800" rIns="50800" bIns="50800" numCol="1" spcCol="38100" rtlCol="0" anchor="ctr">
              <a:spAutoFit/>
            </a:bodyPr>
            <a:lstStyle/>
            <a:p>
              <a:pPr marL="0" marR="0" indent="0" algn="l" defTabSz="1828433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nl-NL" sz="2800" b="1" i="0" u="none" strike="noStrike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Fill>
                    <a:solidFill>
                      <a:srgbClr val="7F7F7F"/>
                    </a:solidFill>
                  </a:u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  <a:sym typeface="Lato Light"/>
                </a:rPr>
                <a:t>ED-2</a:t>
              </a:r>
            </a:p>
          </p:txBody>
        </p:sp>
      </p:grpSp>
      <p:sp>
        <p:nvSpPr>
          <p:cNvPr id="8" name="Shape 15">
            <a:extLst>
              <a:ext uri="{FF2B5EF4-FFF2-40B4-BE49-F238E27FC236}">
                <a16:creationId xmlns:a16="http://schemas.microsoft.com/office/drawing/2014/main" id="{16490192-A1D3-63DE-BC0D-A9C9C5A7AE3A}"/>
              </a:ext>
            </a:extLst>
          </p:cNvPr>
          <p:cNvSpPr/>
          <p:nvPr/>
        </p:nvSpPr>
        <p:spPr>
          <a:xfrm>
            <a:off x="799852" y="666288"/>
            <a:ext cx="18719599" cy="12003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35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pPr algn="l"/>
            <a:r>
              <a:rPr lang="en-US" sz="7200" b="1" dirty="0">
                <a:solidFill>
                  <a:srgbClr val="FF2F9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TEAMS</a:t>
            </a:r>
          </a:p>
        </p:txBody>
      </p:sp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B3DEFC01-B36F-90DF-0D6C-1F6904B01939}"/>
              </a:ext>
            </a:extLst>
          </p:cNvPr>
          <p:cNvCxnSpPr/>
          <p:nvPr/>
        </p:nvCxnSpPr>
        <p:spPr>
          <a:xfrm>
            <a:off x="799852" y="2045368"/>
            <a:ext cx="22782043" cy="0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1" name="Shape 15">
            <a:extLst>
              <a:ext uri="{FF2B5EF4-FFF2-40B4-BE49-F238E27FC236}">
                <a16:creationId xmlns:a16="http://schemas.microsoft.com/office/drawing/2014/main" id="{0B83D33E-04CF-1D4A-9FDD-99C88ADAA624}"/>
              </a:ext>
            </a:extLst>
          </p:cNvPr>
          <p:cNvSpPr/>
          <p:nvPr/>
        </p:nvSpPr>
        <p:spPr>
          <a:xfrm>
            <a:off x="799853" y="2410071"/>
            <a:ext cx="11173912" cy="5231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35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pPr algn="l"/>
            <a:r>
              <a:rPr lang="en-US" sz="2800" b="1" dirty="0">
                <a:solidFill>
                  <a:schemeClr val="bg1"/>
                </a:solidFill>
                <a:highlight>
                  <a:srgbClr val="FF2F92"/>
                </a:highligh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VIDEO EFFECTEN OP TEAMS</a:t>
            </a:r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2C5E7F59-5595-CC28-7DEB-8C01843EC2B9}"/>
              </a:ext>
            </a:extLst>
          </p:cNvPr>
          <p:cNvSpPr/>
          <p:nvPr/>
        </p:nvSpPr>
        <p:spPr>
          <a:xfrm>
            <a:off x="457201" y="11959389"/>
            <a:ext cx="22837518" cy="154004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noFill/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3600" b="0" i="0" u="none" strike="noStrike" cap="none" spc="0" normalizeH="0" baseline="0">
              <a:ln>
                <a:noFill/>
              </a:ln>
              <a:solidFill>
                <a:srgbClr val="7F7F7F"/>
              </a:solidFill>
              <a:effectLst/>
              <a:uFill>
                <a:solidFill>
                  <a:srgbClr val="7F7F7F"/>
                </a:solidFill>
              </a:uFill>
              <a:latin typeface="+mn-lt"/>
              <a:ea typeface="+mn-ea"/>
              <a:cs typeface="+mn-cs"/>
              <a:sym typeface="Lato Light"/>
            </a:endParaRP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724C8360-37BA-1287-8039-8940AF859292}"/>
              </a:ext>
            </a:extLst>
          </p:cNvPr>
          <p:cNvSpPr txBox="1"/>
          <p:nvPr/>
        </p:nvSpPr>
        <p:spPr>
          <a:xfrm>
            <a:off x="842211" y="12020944"/>
            <a:ext cx="4852290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000" b="1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Gebruikte externe bronnen (als hyperlink)</a:t>
            </a:r>
          </a:p>
        </p:txBody>
      </p:sp>
      <p:grpSp>
        <p:nvGrpSpPr>
          <p:cNvPr id="23" name="Groep 22">
            <a:extLst>
              <a:ext uri="{FF2B5EF4-FFF2-40B4-BE49-F238E27FC236}">
                <a16:creationId xmlns:a16="http://schemas.microsoft.com/office/drawing/2014/main" id="{B8CFD75D-815F-BA2E-EC31-B8309D44E8E8}"/>
              </a:ext>
            </a:extLst>
          </p:cNvPr>
          <p:cNvGrpSpPr/>
          <p:nvPr/>
        </p:nvGrpSpPr>
        <p:grpSpPr>
          <a:xfrm>
            <a:off x="23129444" y="508031"/>
            <a:ext cx="849992" cy="849992"/>
            <a:chOff x="3563007" y="851338"/>
            <a:chExt cx="1072055" cy="1072055"/>
          </a:xfrm>
        </p:grpSpPr>
        <p:sp>
          <p:nvSpPr>
            <p:cNvPr id="24" name="Ovaal 23">
              <a:extLst>
                <a:ext uri="{FF2B5EF4-FFF2-40B4-BE49-F238E27FC236}">
                  <a16:creationId xmlns:a16="http://schemas.microsoft.com/office/drawing/2014/main" id="{EE093223-160C-3652-5027-51282FB6B210}"/>
                </a:ext>
              </a:extLst>
            </p:cNvPr>
            <p:cNvSpPr/>
            <p:nvPr/>
          </p:nvSpPr>
          <p:spPr>
            <a:xfrm>
              <a:off x="3563007" y="851338"/>
              <a:ext cx="1072055" cy="1072055"/>
            </a:xfrm>
            <a:prstGeom prst="ellipse">
              <a:avLst/>
            </a:prstGeom>
            <a:solidFill>
              <a:srgbClr val="FF2F92"/>
            </a:solidFill>
            <a:ln w="12700" cap="flat">
              <a:noFill/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1828433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l-NL" sz="3600" b="0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+mn-lt"/>
                <a:ea typeface="+mn-ea"/>
                <a:cs typeface="+mn-cs"/>
                <a:sym typeface="Lato Light"/>
              </a:endParaRPr>
            </a:p>
          </p:txBody>
        </p:sp>
        <p:sp>
          <p:nvSpPr>
            <p:cNvPr id="25" name="Tekstvak 24">
              <a:extLst>
                <a:ext uri="{FF2B5EF4-FFF2-40B4-BE49-F238E27FC236}">
                  <a16:creationId xmlns:a16="http://schemas.microsoft.com/office/drawing/2014/main" id="{FC0A37EC-9229-EC2C-F9D4-EA75A8950317}"/>
                </a:ext>
              </a:extLst>
            </p:cNvPr>
            <p:cNvSpPr txBox="1"/>
            <p:nvPr/>
          </p:nvSpPr>
          <p:spPr>
            <a:xfrm>
              <a:off x="3771461" y="1050939"/>
              <a:ext cx="655061" cy="6728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50800" tIns="50800" rIns="50800" bIns="50800" numCol="1" spcCol="38100" rtlCol="0" anchor="ctr">
              <a:spAutoFit/>
            </a:bodyPr>
            <a:lstStyle/>
            <a:p>
              <a:pPr marL="0" marR="0" indent="0" algn="l" defTabSz="1828433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nl-NL" sz="2800" b="1" dirty="0">
                  <a:solidFill>
                    <a:schemeClr val="bg1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09</a:t>
              </a:r>
              <a:endParaRPr kumimoji="0" lang="nl-NL" sz="28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endParaRPr>
            </a:p>
          </p:txBody>
        </p:sp>
      </p:grpSp>
      <p:sp>
        <p:nvSpPr>
          <p:cNvPr id="5" name="Tekstvak 4">
            <a:extLst>
              <a:ext uri="{FF2B5EF4-FFF2-40B4-BE49-F238E27FC236}">
                <a16:creationId xmlns:a16="http://schemas.microsoft.com/office/drawing/2014/main" id="{136FA146-72B7-E558-85C9-647257152989}"/>
              </a:ext>
            </a:extLst>
          </p:cNvPr>
          <p:cNvSpPr txBox="1"/>
          <p:nvPr/>
        </p:nvSpPr>
        <p:spPr>
          <a:xfrm>
            <a:off x="799852" y="2998392"/>
            <a:ext cx="20843848" cy="139525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nl-NL" sz="2800" b="1" dirty="0">
                <a:solidFill>
                  <a:schemeClr val="bg2">
                    <a:lumMod val="1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Teams wordt gebruikt door verschillende instanties, denk aan bedrijven en scholen. Particulier kun je teams ook (gratis) gebruiken.</a:t>
            </a:r>
          </a:p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nl-NL" sz="2800" b="1" dirty="0">
                <a:solidFill>
                  <a:schemeClr val="bg2">
                    <a:lumMod val="1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Tijdens corona kwamen er steeds meer video effecten beschikbaar, meer en minder succesvol.</a:t>
            </a:r>
          </a:p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nl-NL" sz="2800" b="1" dirty="0">
                <a:solidFill>
                  <a:schemeClr val="bg2">
                    <a:lumMod val="1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Onderzoek welke </a:t>
            </a:r>
            <a:r>
              <a:rPr lang="nl-NL" sz="2800" b="1" dirty="0">
                <a:solidFill>
                  <a:srgbClr val="FF2F9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video</a:t>
            </a:r>
            <a:r>
              <a:rPr lang="nl-NL" sz="2800" b="1" dirty="0">
                <a:solidFill>
                  <a:schemeClr val="bg2">
                    <a:lumMod val="1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nl-NL" sz="2800" b="1" dirty="0">
                <a:solidFill>
                  <a:srgbClr val="FF2F9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effecten</a:t>
            </a:r>
            <a:r>
              <a:rPr lang="nl-NL" sz="2800" b="1" dirty="0">
                <a:solidFill>
                  <a:schemeClr val="bg2">
                    <a:lumMod val="1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er zijn binnen teams en laat de/jouw </a:t>
            </a:r>
            <a:r>
              <a:rPr lang="nl-NL" sz="2800" b="1" dirty="0">
                <a:solidFill>
                  <a:srgbClr val="FF2F9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4</a:t>
            </a:r>
            <a:r>
              <a:rPr lang="nl-NL" sz="2800" b="1" dirty="0">
                <a:solidFill>
                  <a:schemeClr val="bg2">
                    <a:lumMod val="1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nl-NL" sz="2800" b="1" dirty="0">
                <a:solidFill>
                  <a:srgbClr val="FF2F9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favorieten</a:t>
            </a:r>
            <a:r>
              <a:rPr lang="nl-NL" sz="2800" b="1" dirty="0">
                <a:solidFill>
                  <a:schemeClr val="bg2">
                    <a:lumMod val="1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zien</a:t>
            </a:r>
            <a:r>
              <a:rPr lang="nl-NL" sz="2800" b="1" dirty="0">
                <a:solidFill>
                  <a:schemeClr val="bg1">
                    <a:lumMod val="6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(of de meest opvallende).</a:t>
            </a: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AE64BD79-903A-2429-0C8D-6E994B07E9AD}"/>
              </a:ext>
            </a:extLst>
          </p:cNvPr>
          <p:cNvSpPr/>
          <p:nvPr/>
        </p:nvSpPr>
        <p:spPr>
          <a:xfrm>
            <a:off x="481262" y="5310351"/>
            <a:ext cx="5697341" cy="3576560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3600" b="0" i="0" u="none" strike="noStrike" cap="none" spc="0" normalizeH="0" baseline="0">
              <a:ln>
                <a:noFill/>
              </a:ln>
              <a:solidFill>
                <a:srgbClr val="7F7F7F"/>
              </a:solidFill>
              <a:effectLst/>
              <a:uFill>
                <a:solidFill>
                  <a:srgbClr val="7F7F7F"/>
                </a:solidFill>
              </a:uFill>
              <a:latin typeface="+mn-lt"/>
              <a:ea typeface="+mn-ea"/>
              <a:cs typeface="+mn-cs"/>
              <a:sym typeface="Lato Light"/>
            </a:endParaRP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8B6AD42B-DC8B-9E41-069F-B1DC6E1FD0AB}"/>
              </a:ext>
            </a:extLst>
          </p:cNvPr>
          <p:cNvSpPr txBox="1"/>
          <p:nvPr/>
        </p:nvSpPr>
        <p:spPr>
          <a:xfrm>
            <a:off x="2658059" y="6719431"/>
            <a:ext cx="1237518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000" b="1" i="1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afbeelding</a:t>
            </a:r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F234D842-CEEC-3D37-B0B7-6FFC333CF769}"/>
              </a:ext>
            </a:extLst>
          </p:cNvPr>
          <p:cNvSpPr/>
          <p:nvPr/>
        </p:nvSpPr>
        <p:spPr>
          <a:xfrm>
            <a:off x="6456949" y="5310351"/>
            <a:ext cx="5697341" cy="3576560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3600" b="0" i="0" u="none" strike="noStrike" cap="none" spc="0" normalizeH="0" baseline="0">
              <a:ln>
                <a:noFill/>
              </a:ln>
              <a:solidFill>
                <a:srgbClr val="7F7F7F"/>
              </a:solidFill>
              <a:effectLst/>
              <a:uFill>
                <a:solidFill>
                  <a:srgbClr val="7F7F7F"/>
                </a:solidFill>
              </a:uFill>
              <a:latin typeface="+mn-lt"/>
              <a:ea typeface="+mn-ea"/>
              <a:cs typeface="+mn-cs"/>
              <a:sym typeface="Lato Light"/>
            </a:endParaRP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4997B5CF-18FB-D03B-7853-282C7E9B5099}"/>
              </a:ext>
            </a:extLst>
          </p:cNvPr>
          <p:cNvSpPr txBox="1"/>
          <p:nvPr/>
        </p:nvSpPr>
        <p:spPr>
          <a:xfrm>
            <a:off x="8633746" y="6719431"/>
            <a:ext cx="1237518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000" b="1" i="1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afbeelding</a:t>
            </a:r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B66EBADA-AC79-369B-53FA-C2456A38F50D}"/>
              </a:ext>
            </a:extLst>
          </p:cNvPr>
          <p:cNvSpPr/>
          <p:nvPr/>
        </p:nvSpPr>
        <p:spPr>
          <a:xfrm>
            <a:off x="12384510" y="5310351"/>
            <a:ext cx="5697341" cy="3576560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3600" b="0" i="0" u="none" strike="noStrike" cap="none" spc="0" normalizeH="0" baseline="0">
              <a:ln>
                <a:noFill/>
              </a:ln>
              <a:solidFill>
                <a:srgbClr val="7F7F7F"/>
              </a:solidFill>
              <a:effectLst/>
              <a:uFill>
                <a:solidFill>
                  <a:srgbClr val="7F7F7F"/>
                </a:solidFill>
              </a:uFill>
              <a:latin typeface="+mn-lt"/>
              <a:ea typeface="+mn-ea"/>
              <a:cs typeface="+mn-cs"/>
              <a:sym typeface="Lato Light"/>
            </a:endParaRP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2827ED7D-76D8-C40D-A668-D71A04AB4D91}"/>
              </a:ext>
            </a:extLst>
          </p:cNvPr>
          <p:cNvSpPr txBox="1"/>
          <p:nvPr/>
        </p:nvSpPr>
        <p:spPr>
          <a:xfrm>
            <a:off x="14561307" y="6719431"/>
            <a:ext cx="1237518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000" b="1" i="1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afbeelding</a:t>
            </a:r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id="{7A6B7871-EBCB-192F-A714-8A6641AF5CAD}"/>
              </a:ext>
            </a:extLst>
          </p:cNvPr>
          <p:cNvSpPr/>
          <p:nvPr/>
        </p:nvSpPr>
        <p:spPr>
          <a:xfrm>
            <a:off x="18305319" y="5319577"/>
            <a:ext cx="5697341" cy="3576560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3600" b="0" i="0" u="none" strike="noStrike" cap="none" spc="0" normalizeH="0" baseline="0">
              <a:ln>
                <a:noFill/>
              </a:ln>
              <a:solidFill>
                <a:srgbClr val="7F7F7F"/>
              </a:solidFill>
              <a:effectLst/>
              <a:uFill>
                <a:solidFill>
                  <a:srgbClr val="7F7F7F"/>
                </a:solidFill>
              </a:uFill>
              <a:latin typeface="+mn-lt"/>
              <a:ea typeface="+mn-ea"/>
              <a:cs typeface="+mn-cs"/>
              <a:sym typeface="Lato Light"/>
            </a:endParaRP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0593B130-6866-7A80-CA1B-C3E726D2BC2A}"/>
              </a:ext>
            </a:extLst>
          </p:cNvPr>
          <p:cNvSpPr txBox="1"/>
          <p:nvPr/>
        </p:nvSpPr>
        <p:spPr>
          <a:xfrm>
            <a:off x="20482116" y="6728657"/>
            <a:ext cx="1237518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000" b="1" i="1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afbeelding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BB64FEF3-7228-76E7-5A0C-1889ECDF9529}"/>
              </a:ext>
            </a:extLst>
          </p:cNvPr>
          <p:cNvSpPr txBox="1"/>
          <p:nvPr/>
        </p:nvSpPr>
        <p:spPr>
          <a:xfrm>
            <a:off x="481262" y="9382988"/>
            <a:ext cx="1878719" cy="841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R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nl-NL" sz="2400" b="1" dirty="0">
                <a:solidFill>
                  <a:schemeClr val="bg2">
                    <a:lumMod val="1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Video effect:</a:t>
            </a:r>
          </a:p>
          <a:p>
            <a:pPr marR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nl-NL" sz="2400" b="1" dirty="0">
                <a:solidFill>
                  <a:schemeClr val="bg2">
                    <a:lumMod val="1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Toepassing:</a:t>
            </a:r>
            <a:endParaRPr kumimoji="0" lang="nl-NL" sz="2400" b="1" i="0" u="none" strike="noStrike" cap="none" spc="0" normalizeH="0" baseline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Fill>
                <a:solidFill>
                  <a:srgbClr val="7F7F7F"/>
                </a:solidFill>
              </a:u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  <a:sym typeface="Lato Light"/>
            </a:endParaRP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6928C9D2-ED6D-77BF-0BCE-AF64BD58CF92}"/>
              </a:ext>
            </a:extLst>
          </p:cNvPr>
          <p:cNvSpPr txBox="1"/>
          <p:nvPr/>
        </p:nvSpPr>
        <p:spPr>
          <a:xfrm>
            <a:off x="6456949" y="9398814"/>
            <a:ext cx="1878719" cy="841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R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nl-NL" sz="2400" b="1" dirty="0">
                <a:solidFill>
                  <a:schemeClr val="bg2">
                    <a:lumMod val="1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Video effect:</a:t>
            </a:r>
          </a:p>
          <a:p>
            <a:pPr marR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nl-NL" sz="2400" b="1" dirty="0">
                <a:solidFill>
                  <a:schemeClr val="bg2">
                    <a:lumMod val="1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Toepassing:</a:t>
            </a:r>
            <a:endParaRPr kumimoji="0" lang="nl-NL" sz="2400" b="1" i="0" u="none" strike="noStrike" cap="none" spc="0" normalizeH="0" baseline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Fill>
                <a:solidFill>
                  <a:srgbClr val="7F7F7F"/>
                </a:solidFill>
              </a:u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  <a:sym typeface="Lato Light"/>
            </a:endParaRP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2F292354-4DFB-48CE-E5ED-D9FAA4E0812C}"/>
              </a:ext>
            </a:extLst>
          </p:cNvPr>
          <p:cNvSpPr txBox="1"/>
          <p:nvPr/>
        </p:nvSpPr>
        <p:spPr>
          <a:xfrm>
            <a:off x="12432636" y="9512025"/>
            <a:ext cx="1878719" cy="841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R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nl-NL" sz="2400" b="1" dirty="0">
                <a:solidFill>
                  <a:schemeClr val="bg2">
                    <a:lumMod val="1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Video effect:</a:t>
            </a:r>
          </a:p>
          <a:p>
            <a:pPr marR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nl-NL" sz="2400" b="1" dirty="0">
                <a:solidFill>
                  <a:schemeClr val="bg2">
                    <a:lumMod val="1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Toepassing:</a:t>
            </a:r>
            <a:endParaRPr kumimoji="0" lang="nl-NL" sz="2400" b="1" i="0" u="none" strike="noStrike" cap="none" spc="0" normalizeH="0" baseline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Fill>
                <a:solidFill>
                  <a:srgbClr val="7F7F7F"/>
                </a:solidFill>
              </a:u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  <a:sym typeface="Lato Light"/>
            </a:endParaRP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CCCF3C53-83DD-AD88-6521-3D0357641C19}"/>
              </a:ext>
            </a:extLst>
          </p:cNvPr>
          <p:cNvSpPr txBox="1"/>
          <p:nvPr/>
        </p:nvSpPr>
        <p:spPr>
          <a:xfrm>
            <a:off x="18408323" y="9537570"/>
            <a:ext cx="1878719" cy="841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R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nl-NL" sz="2400" b="1" dirty="0">
                <a:solidFill>
                  <a:schemeClr val="bg2">
                    <a:lumMod val="1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Video effect:</a:t>
            </a:r>
          </a:p>
          <a:p>
            <a:pPr marR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nl-NL" sz="2400" b="1" dirty="0">
                <a:solidFill>
                  <a:schemeClr val="bg2">
                    <a:lumMod val="1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Toepassing:</a:t>
            </a:r>
            <a:endParaRPr kumimoji="0" lang="nl-NL" sz="2400" b="1" i="0" u="none" strike="noStrike" cap="none" spc="0" normalizeH="0" baseline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Fill>
                <a:solidFill>
                  <a:srgbClr val="7F7F7F"/>
                </a:solidFill>
              </a:u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  <a:sym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2433253457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10">
            <a:extLst>
              <a:ext uri="{FF2B5EF4-FFF2-40B4-BE49-F238E27FC236}">
                <a16:creationId xmlns:a16="http://schemas.microsoft.com/office/drawing/2014/main" id="{79D992A6-2306-4535-0C60-54115C6F6C8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24371300" cy="13716000"/>
          </a:xfrm>
          <a:prstGeom prst="rect">
            <a:avLst/>
          </a:prstGeom>
          <a:solidFill>
            <a:srgbClr val="FF2F92"/>
          </a:solidFill>
          <a:ln w="12700" cap="flat">
            <a:noFill/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3600" b="0" i="0" u="none" strike="noStrike" cap="none" spc="0" normalizeH="0" baseline="0">
              <a:ln>
                <a:noFill/>
              </a:ln>
              <a:solidFill>
                <a:srgbClr val="7F7F7F"/>
              </a:solidFill>
              <a:effectLst/>
              <a:uFill>
                <a:solidFill>
                  <a:srgbClr val="7F7F7F"/>
                </a:solidFill>
              </a:uFill>
              <a:latin typeface="+mn-lt"/>
              <a:ea typeface="+mn-ea"/>
              <a:cs typeface="+mn-cs"/>
              <a:sym typeface="Lato Light"/>
            </a:endParaRPr>
          </a:p>
        </p:txBody>
      </p:sp>
      <p:grpSp>
        <p:nvGrpSpPr>
          <p:cNvPr id="8" name="Groep 7">
            <a:extLst>
              <a:ext uri="{FF2B5EF4-FFF2-40B4-BE49-F238E27FC236}">
                <a16:creationId xmlns:a16="http://schemas.microsoft.com/office/drawing/2014/main" id="{A15C3F98-6640-9FD2-808F-4B9AFE3AAFE3}"/>
              </a:ext>
            </a:extLst>
          </p:cNvPr>
          <p:cNvGrpSpPr/>
          <p:nvPr/>
        </p:nvGrpSpPr>
        <p:grpSpPr>
          <a:xfrm>
            <a:off x="21912492" y="429859"/>
            <a:ext cx="1072055" cy="1072055"/>
            <a:chOff x="3563007" y="851338"/>
            <a:chExt cx="1072055" cy="1072055"/>
          </a:xfrm>
        </p:grpSpPr>
        <p:sp>
          <p:nvSpPr>
            <p:cNvPr id="9" name="Ovaal 8">
              <a:extLst>
                <a:ext uri="{FF2B5EF4-FFF2-40B4-BE49-F238E27FC236}">
                  <a16:creationId xmlns:a16="http://schemas.microsoft.com/office/drawing/2014/main" id="{B4CD7B60-4FA8-AA37-752C-5DA12A17828D}"/>
                </a:ext>
              </a:extLst>
            </p:cNvPr>
            <p:cNvSpPr/>
            <p:nvPr/>
          </p:nvSpPr>
          <p:spPr>
            <a:xfrm>
              <a:off x="3563007" y="851338"/>
              <a:ext cx="1072055" cy="1072055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1828433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l-NL" sz="3600" b="0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+mn-lt"/>
                <a:ea typeface="+mn-ea"/>
                <a:cs typeface="+mn-cs"/>
                <a:sym typeface="Lato Light"/>
              </a:endParaRPr>
            </a:p>
          </p:txBody>
        </p:sp>
        <p:sp>
          <p:nvSpPr>
            <p:cNvPr id="10" name="Tekstvak 9">
              <a:extLst>
                <a:ext uri="{FF2B5EF4-FFF2-40B4-BE49-F238E27FC236}">
                  <a16:creationId xmlns:a16="http://schemas.microsoft.com/office/drawing/2014/main" id="{10407E24-89A1-CE04-96A9-4E768A0018D4}"/>
                </a:ext>
              </a:extLst>
            </p:cNvPr>
            <p:cNvSpPr txBox="1"/>
            <p:nvPr/>
          </p:nvSpPr>
          <p:spPr>
            <a:xfrm>
              <a:off x="3648590" y="1087767"/>
              <a:ext cx="924933" cy="5334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50800" tIns="50800" rIns="50800" bIns="50800" numCol="1" spcCol="38100" rtlCol="0" anchor="ctr">
              <a:spAutoFit/>
            </a:bodyPr>
            <a:lstStyle/>
            <a:p>
              <a:pPr marL="0" marR="0" indent="0" algn="l" defTabSz="1828433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nl-NL" sz="2800" b="1" i="0" u="none" strike="noStrike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Fill>
                    <a:solidFill>
                      <a:srgbClr val="7F7F7F"/>
                    </a:solidFill>
                  </a:u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  <a:sym typeface="Lato Light"/>
                </a:rPr>
                <a:t>ED-2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20559237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hoek 11">
            <a:extLst>
              <a:ext uri="{FF2B5EF4-FFF2-40B4-BE49-F238E27FC236}">
                <a16:creationId xmlns:a16="http://schemas.microsoft.com/office/drawing/2014/main" id="{DFC9A940-1EDA-4949-7C92-6510E976496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24371300" cy="13716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noFill/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3600" b="0" i="0" u="none" strike="noStrike" cap="none" spc="0" normalizeH="0" baseline="0">
              <a:ln>
                <a:noFill/>
              </a:ln>
              <a:solidFill>
                <a:srgbClr val="7F7F7F"/>
              </a:solidFill>
              <a:effectLst/>
              <a:uFill>
                <a:solidFill>
                  <a:srgbClr val="7F7F7F"/>
                </a:solidFill>
              </a:uFill>
              <a:latin typeface="+mn-lt"/>
              <a:ea typeface="+mn-ea"/>
              <a:cs typeface="+mn-cs"/>
              <a:sym typeface="Lato Light"/>
            </a:endParaRPr>
          </a:p>
        </p:txBody>
      </p:sp>
      <p:grpSp>
        <p:nvGrpSpPr>
          <p:cNvPr id="2" name="Groep 1">
            <a:extLst>
              <a:ext uri="{FF2B5EF4-FFF2-40B4-BE49-F238E27FC236}">
                <a16:creationId xmlns:a16="http://schemas.microsoft.com/office/drawing/2014/main" id="{835D852E-22EF-C310-CF8E-6501F676063D}"/>
              </a:ext>
            </a:extLst>
          </p:cNvPr>
          <p:cNvGrpSpPr/>
          <p:nvPr/>
        </p:nvGrpSpPr>
        <p:grpSpPr>
          <a:xfrm>
            <a:off x="21912492" y="429859"/>
            <a:ext cx="1072055" cy="1072055"/>
            <a:chOff x="3563007" y="851338"/>
            <a:chExt cx="1072055" cy="1072055"/>
          </a:xfrm>
        </p:grpSpPr>
        <p:sp>
          <p:nvSpPr>
            <p:cNvPr id="3" name="Ovaal 2">
              <a:extLst>
                <a:ext uri="{FF2B5EF4-FFF2-40B4-BE49-F238E27FC236}">
                  <a16:creationId xmlns:a16="http://schemas.microsoft.com/office/drawing/2014/main" id="{2791CD47-47E5-3B74-E462-7A75C785570F}"/>
                </a:ext>
              </a:extLst>
            </p:cNvPr>
            <p:cNvSpPr/>
            <p:nvPr/>
          </p:nvSpPr>
          <p:spPr>
            <a:xfrm>
              <a:off x="3563007" y="851338"/>
              <a:ext cx="1072055" cy="1072055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1828433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l-NL" sz="3600" b="0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+mn-lt"/>
                <a:ea typeface="+mn-ea"/>
                <a:cs typeface="+mn-cs"/>
                <a:sym typeface="Lato Light"/>
              </a:endParaRPr>
            </a:p>
          </p:txBody>
        </p:sp>
        <p:sp>
          <p:nvSpPr>
            <p:cNvPr id="4" name="Tekstvak 3">
              <a:extLst>
                <a:ext uri="{FF2B5EF4-FFF2-40B4-BE49-F238E27FC236}">
                  <a16:creationId xmlns:a16="http://schemas.microsoft.com/office/drawing/2014/main" id="{F96BD010-10DD-309B-A126-6AF3EE999545}"/>
                </a:ext>
              </a:extLst>
            </p:cNvPr>
            <p:cNvSpPr txBox="1"/>
            <p:nvPr/>
          </p:nvSpPr>
          <p:spPr>
            <a:xfrm>
              <a:off x="3648590" y="1087767"/>
              <a:ext cx="924933" cy="5334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50800" tIns="50800" rIns="50800" bIns="50800" numCol="1" spcCol="38100" rtlCol="0" anchor="ctr">
              <a:spAutoFit/>
            </a:bodyPr>
            <a:lstStyle/>
            <a:p>
              <a:pPr marL="0" marR="0" indent="0" algn="l" defTabSz="1828433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nl-NL" sz="2800" b="1" i="0" u="none" strike="noStrike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Fill>
                    <a:solidFill>
                      <a:srgbClr val="7F7F7F"/>
                    </a:solidFill>
                  </a:u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  <a:sym typeface="Lato Light"/>
                </a:rPr>
                <a:t>ED-2</a:t>
              </a:r>
            </a:p>
          </p:txBody>
        </p:sp>
      </p:grpSp>
      <p:sp>
        <p:nvSpPr>
          <p:cNvPr id="6" name="Tekstvak 5">
            <a:extLst>
              <a:ext uri="{FF2B5EF4-FFF2-40B4-BE49-F238E27FC236}">
                <a16:creationId xmlns:a16="http://schemas.microsoft.com/office/drawing/2014/main" id="{ADB06C0D-EAD8-0EC6-B1D6-407C3711F733}"/>
              </a:ext>
            </a:extLst>
          </p:cNvPr>
          <p:cNvSpPr txBox="1"/>
          <p:nvPr/>
        </p:nvSpPr>
        <p:spPr>
          <a:xfrm>
            <a:off x="2806480" y="2467253"/>
            <a:ext cx="18758340" cy="1764586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3600" b="1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Gebruik dit </a:t>
            </a:r>
            <a:r>
              <a:rPr kumimoji="0" lang="nl-NL" sz="3600" b="1" i="0" u="none" strike="noStrike" cap="none" spc="0" normalizeH="0" baseline="0" dirty="0">
                <a:ln>
                  <a:noFill/>
                </a:ln>
                <a:solidFill>
                  <a:srgbClr val="FF2F92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werkdocument</a:t>
            </a:r>
            <a:r>
              <a:rPr kumimoji="0" lang="nl-NL" sz="3600" b="1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 om </a:t>
            </a:r>
            <a:r>
              <a:rPr kumimoji="0" lang="nl-NL" sz="3600" b="1" i="0" u="none" strike="noStrike" cap="none" spc="0" normalizeH="0" baseline="0" dirty="0">
                <a:ln>
                  <a:noFill/>
                </a:ln>
                <a:solidFill>
                  <a:srgbClr val="FF2F92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jouw</a:t>
            </a:r>
            <a:r>
              <a:rPr kumimoji="0" lang="nl-NL" sz="3600" b="1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 </a:t>
            </a:r>
            <a:r>
              <a:rPr kumimoji="0" lang="nl-NL" sz="3600" b="1" i="0" u="none" strike="noStrike" cap="none" spc="0" normalizeH="0" baseline="0" dirty="0">
                <a:ln>
                  <a:noFill/>
                </a:ln>
                <a:solidFill>
                  <a:srgbClr val="FF2F92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onderzoek</a:t>
            </a:r>
            <a:r>
              <a:rPr kumimoji="0" lang="nl-NL" sz="3600" b="1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 te maken voor het </a:t>
            </a:r>
            <a:r>
              <a:rPr kumimoji="0" lang="nl-NL" sz="3600" b="1" i="0" u="none" strike="noStrike" cap="none" spc="0" normalizeH="0" baseline="0" dirty="0" err="1">
                <a:ln>
                  <a:noFill/>
                </a:ln>
                <a:solidFill>
                  <a:srgbClr val="FF2F92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Glamify</a:t>
            </a:r>
            <a:r>
              <a:rPr kumimoji="0" lang="nl-NL" sz="3600" b="1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 project.</a:t>
            </a:r>
          </a:p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3600" b="1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In dit document vind je alle vereisten voor je onderzoek wat er van jou verwacht wordt om </a:t>
            </a:r>
          </a:p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3600" b="1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een goed resultaat te behalen. Informatie toevoegen mag altijd.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6B4E6B10-7006-30E2-15A2-491CFB7E347D}"/>
              </a:ext>
            </a:extLst>
          </p:cNvPr>
          <p:cNvSpPr txBox="1"/>
          <p:nvPr/>
        </p:nvSpPr>
        <p:spPr>
          <a:xfrm>
            <a:off x="2806480" y="1501914"/>
            <a:ext cx="7622279" cy="841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4800" b="1" i="0" u="none" strike="noStrike" cap="none" spc="0" normalizeH="0" baseline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DEZE WERKPRESENTATIE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E2F6A056-CAF2-FE09-5B2B-A5A5A8DFFD49}"/>
              </a:ext>
            </a:extLst>
          </p:cNvPr>
          <p:cNvSpPr txBox="1"/>
          <p:nvPr/>
        </p:nvSpPr>
        <p:spPr>
          <a:xfrm>
            <a:off x="2806479" y="5005790"/>
            <a:ext cx="9712595" cy="841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4800" b="1" i="0" u="none" strike="noStrike" cap="none" spc="0" normalizeH="0" baseline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JOUW ONDERZOEKSOPDRACHT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C1626453-CDD5-5F75-7664-A74B15E0C02C}"/>
              </a:ext>
            </a:extLst>
          </p:cNvPr>
          <p:cNvSpPr txBox="1"/>
          <p:nvPr/>
        </p:nvSpPr>
        <p:spPr>
          <a:xfrm>
            <a:off x="2806479" y="5961712"/>
            <a:ext cx="21090710" cy="287258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3600" b="1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Maak jouw onderzoek in exact deze volgorde en benaming zoals in dit document.</a:t>
            </a:r>
          </a:p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nl-NL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Dan blijft het overzicht bewaard.</a:t>
            </a:r>
          </a:p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3600" b="1" i="0" u="none" strike="noStrike" cap="none" spc="0" normalizeH="0" baseline="0" dirty="0">
                <a:ln>
                  <a:noFill/>
                </a:ln>
                <a:solidFill>
                  <a:srgbClr val="FF2F92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Je voegt dit </a:t>
            </a:r>
            <a:r>
              <a:rPr kumimoji="0" lang="nl-NL" sz="3600" b="1" i="1" u="none" strike="noStrike" cap="none" spc="0" normalizeH="0" baseline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contentonderzoek</a:t>
            </a:r>
            <a:r>
              <a:rPr kumimoji="0" lang="nl-NL" sz="3600" b="1" i="0" u="none" strike="noStrike" cap="none" spc="0" normalizeH="0" baseline="0" dirty="0">
                <a:ln>
                  <a:noFill/>
                </a:ln>
                <a:solidFill>
                  <a:srgbClr val="FF2F92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 toe aan het </a:t>
            </a:r>
            <a:r>
              <a:rPr kumimoji="0" lang="nl-NL" sz="3600" b="1" i="1" u="none" strike="noStrike" cap="none" spc="0" normalizeH="0" baseline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doelgroeponderzoek</a:t>
            </a:r>
            <a:r>
              <a:rPr kumimoji="0" lang="nl-NL" sz="3600" b="1" i="0" u="none" strike="noStrike" cap="none" spc="0" normalizeH="0" baseline="0" dirty="0">
                <a:ln>
                  <a:noFill/>
                </a:ln>
                <a:solidFill>
                  <a:srgbClr val="FF2F92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. Hier komt nog een laatste onderzoek </a:t>
            </a:r>
          </a:p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3600" b="1" i="0" u="none" strike="noStrike" cap="none" spc="0" normalizeH="0" baseline="0" dirty="0">
                <a:ln>
                  <a:noFill/>
                </a:ln>
                <a:solidFill>
                  <a:srgbClr val="FF2F92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bij: trendonderzoek.</a:t>
            </a:r>
          </a:p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nl-NL" b="1" dirty="0">
                <a:solidFill>
                  <a:srgbClr val="FF2F9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Deze 3 onderzoeken lever je samen in als één PDF op vrijdag 29 maart uiterlijk 23:59 uur.</a:t>
            </a:r>
            <a:endParaRPr kumimoji="0" lang="nl-NL" sz="3600" b="1" i="0" u="none" strike="noStrike" cap="none" spc="0" normalizeH="0" baseline="0" dirty="0">
              <a:ln>
                <a:noFill/>
              </a:ln>
              <a:solidFill>
                <a:srgbClr val="FF2F92"/>
              </a:solidFill>
              <a:effectLst/>
              <a:uFill>
                <a:solidFill>
                  <a:srgbClr val="7F7F7F"/>
                </a:solidFill>
              </a:u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  <a:sym typeface="Lato Light"/>
            </a:endParaRP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9343928F-EE1A-3629-8995-A4B3E2156143}"/>
              </a:ext>
            </a:extLst>
          </p:cNvPr>
          <p:cNvSpPr txBox="1"/>
          <p:nvPr/>
        </p:nvSpPr>
        <p:spPr>
          <a:xfrm>
            <a:off x="2806479" y="9435270"/>
            <a:ext cx="6354304" cy="841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4800" b="1" i="0" u="none" strike="noStrike" cap="none" spc="0" normalizeH="0" baseline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JOUW VORMGEVING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8ACDC742-243E-165C-8C9E-D1724A115F8F}"/>
              </a:ext>
            </a:extLst>
          </p:cNvPr>
          <p:cNvSpPr txBox="1"/>
          <p:nvPr/>
        </p:nvSpPr>
        <p:spPr>
          <a:xfrm>
            <a:off x="2806479" y="10449500"/>
            <a:ext cx="18380032" cy="1764586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3600" b="1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Je hoeft de vormgeving van dit werkdocument niet aan te houden.</a:t>
            </a:r>
          </a:p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nl-NL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Je bent vormgever: </a:t>
            </a:r>
            <a:r>
              <a:rPr lang="nl-NL" b="1" dirty="0">
                <a:solidFill>
                  <a:srgbClr val="FF2F9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leef je uit op een eigen vormgeving</a:t>
            </a:r>
            <a:r>
              <a:rPr lang="nl-NL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, zolang het maar goed leesbaar en </a:t>
            </a:r>
          </a:p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nl-NL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overzichtelijk is.</a:t>
            </a:r>
            <a:endParaRPr kumimoji="0" lang="nl-NL" sz="3600" b="1" i="0" u="none" strike="noStrike" cap="none" spc="0" normalizeH="0" baseline="0" dirty="0">
              <a:ln>
                <a:noFill/>
              </a:ln>
              <a:solidFill>
                <a:srgbClr val="7F7F7F"/>
              </a:solidFill>
              <a:effectLst/>
              <a:uFill>
                <a:solidFill>
                  <a:srgbClr val="7F7F7F"/>
                </a:solidFill>
              </a:u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  <a:sym typeface="Lato Light"/>
            </a:endParaRPr>
          </a:p>
        </p:txBody>
      </p:sp>
      <p:grpSp>
        <p:nvGrpSpPr>
          <p:cNvPr id="13" name="Groep 12">
            <a:extLst>
              <a:ext uri="{FF2B5EF4-FFF2-40B4-BE49-F238E27FC236}">
                <a16:creationId xmlns:a16="http://schemas.microsoft.com/office/drawing/2014/main" id="{B7121F9F-538A-9656-EDF4-29BD9F51D8BF}"/>
              </a:ext>
            </a:extLst>
          </p:cNvPr>
          <p:cNvGrpSpPr/>
          <p:nvPr/>
        </p:nvGrpSpPr>
        <p:grpSpPr>
          <a:xfrm>
            <a:off x="23129444" y="508031"/>
            <a:ext cx="849992" cy="849992"/>
            <a:chOff x="3563007" y="851338"/>
            <a:chExt cx="1072055" cy="1072055"/>
          </a:xfrm>
        </p:grpSpPr>
        <p:sp>
          <p:nvSpPr>
            <p:cNvPr id="14" name="Ovaal 13">
              <a:extLst>
                <a:ext uri="{FF2B5EF4-FFF2-40B4-BE49-F238E27FC236}">
                  <a16:creationId xmlns:a16="http://schemas.microsoft.com/office/drawing/2014/main" id="{8D000DC2-E7B8-A214-F295-5B7C19114089}"/>
                </a:ext>
              </a:extLst>
            </p:cNvPr>
            <p:cNvSpPr/>
            <p:nvPr/>
          </p:nvSpPr>
          <p:spPr>
            <a:xfrm>
              <a:off x="3563007" y="851338"/>
              <a:ext cx="1072055" cy="1072055"/>
            </a:xfrm>
            <a:prstGeom prst="ellipse">
              <a:avLst/>
            </a:prstGeom>
            <a:solidFill>
              <a:srgbClr val="FF2F92"/>
            </a:solidFill>
            <a:ln w="12700" cap="flat">
              <a:noFill/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1828433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l-NL" sz="3600" b="0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+mn-lt"/>
                <a:ea typeface="+mn-ea"/>
                <a:cs typeface="+mn-cs"/>
                <a:sym typeface="Lato Light"/>
              </a:endParaRPr>
            </a:p>
          </p:txBody>
        </p:sp>
        <p:sp>
          <p:nvSpPr>
            <p:cNvPr id="15" name="Tekstvak 14">
              <a:extLst>
                <a:ext uri="{FF2B5EF4-FFF2-40B4-BE49-F238E27FC236}">
                  <a16:creationId xmlns:a16="http://schemas.microsoft.com/office/drawing/2014/main" id="{7173F585-6E04-C7E7-B5BB-64C58660DD18}"/>
                </a:ext>
              </a:extLst>
            </p:cNvPr>
            <p:cNvSpPr txBox="1"/>
            <p:nvPr/>
          </p:nvSpPr>
          <p:spPr>
            <a:xfrm>
              <a:off x="3771461" y="1050939"/>
              <a:ext cx="655061" cy="6728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50800" tIns="50800" rIns="50800" bIns="50800" numCol="1" spcCol="38100" rtlCol="0" anchor="ctr">
              <a:spAutoFit/>
            </a:bodyPr>
            <a:lstStyle/>
            <a:p>
              <a:pPr marL="0" marR="0" indent="0" algn="l" defTabSz="1828433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nl-NL" sz="2800" b="1" dirty="0">
                  <a:solidFill>
                    <a:schemeClr val="bg1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01</a:t>
              </a:r>
              <a:endParaRPr kumimoji="0" lang="nl-NL" sz="28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05958495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1">
            <a:extLst>
              <a:ext uri="{FF2B5EF4-FFF2-40B4-BE49-F238E27FC236}">
                <a16:creationId xmlns:a16="http://schemas.microsoft.com/office/drawing/2014/main" id="{835D852E-22EF-C310-CF8E-6501F676063D}"/>
              </a:ext>
            </a:extLst>
          </p:cNvPr>
          <p:cNvGrpSpPr/>
          <p:nvPr/>
        </p:nvGrpSpPr>
        <p:grpSpPr>
          <a:xfrm>
            <a:off x="21912492" y="429859"/>
            <a:ext cx="1072055" cy="1072055"/>
            <a:chOff x="3563007" y="851338"/>
            <a:chExt cx="1072055" cy="1072055"/>
          </a:xfrm>
        </p:grpSpPr>
        <p:sp>
          <p:nvSpPr>
            <p:cNvPr id="3" name="Ovaal 2">
              <a:extLst>
                <a:ext uri="{FF2B5EF4-FFF2-40B4-BE49-F238E27FC236}">
                  <a16:creationId xmlns:a16="http://schemas.microsoft.com/office/drawing/2014/main" id="{2791CD47-47E5-3B74-E462-7A75C785570F}"/>
                </a:ext>
              </a:extLst>
            </p:cNvPr>
            <p:cNvSpPr/>
            <p:nvPr/>
          </p:nvSpPr>
          <p:spPr>
            <a:xfrm>
              <a:off x="3563007" y="851338"/>
              <a:ext cx="1072055" cy="1072055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1828433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l-NL" sz="3600" b="0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+mn-lt"/>
                <a:ea typeface="+mn-ea"/>
                <a:cs typeface="+mn-cs"/>
                <a:sym typeface="Lato Light"/>
              </a:endParaRPr>
            </a:p>
          </p:txBody>
        </p:sp>
        <p:sp>
          <p:nvSpPr>
            <p:cNvPr id="4" name="Tekstvak 3">
              <a:extLst>
                <a:ext uri="{FF2B5EF4-FFF2-40B4-BE49-F238E27FC236}">
                  <a16:creationId xmlns:a16="http://schemas.microsoft.com/office/drawing/2014/main" id="{F96BD010-10DD-309B-A126-6AF3EE999545}"/>
                </a:ext>
              </a:extLst>
            </p:cNvPr>
            <p:cNvSpPr txBox="1"/>
            <p:nvPr/>
          </p:nvSpPr>
          <p:spPr>
            <a:xfrm>
              <a:off x="3648590" y="1087767"/>
              <a:ext cx="924933" cy="5334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50800" tIns="50800" rIns="50800" bIns="50800" numCol="1" spcCol="38100" rtlCol="0" anchor="ctr">
              <a:spAutoFit/>
            </a:bodyPr>
            <a:lstStyle/>
            <a:p>
              <a:pPr marL="0" marR="0" indent="0" algn="l" defTabSz="1828433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nl-NL" sz="2800" b="1" i="0" u="none" strike="noStrike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Fill>
                    <a:solidFill>
                      <a:srgbClr val="7F7F7F"/>
                    </a:solidFill>
                  </a:u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  <a:sym typeface="Lato Light"/>
                </a:rPr>
                <a:t>ED-2</a:t>
              </a:r>
            </a:p>
          </p:txBody>
        </p:sp>
      </p:grpSp>
      <p:sp>
        <p:nvSpPr>
          <p:cNvPr id="8" name="Shape 15">
            <a:extLst>
              <a:ext uri="{FF2B5EF4-FFF2-40B4-BE49-F238E27FC236}">
                <a16:creationId xmlns:a16="http://schemas.microsoft.com/office/drawing/2014/main" id="{16490192-A1D3-63DE-BC0D-A9C9C5A7AE3A}"/>
              </a:ext>
            </a:extLst>
          </p:cNvPr>
          <p:cNvSpPr/>
          <p:nvPr/>
        </p:nvSpPr>
        <p:spPr>
          <a:xfrm>
            <a:off x="799852" y="666288"/>
            <a:ext cx="18719599" cy="12003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35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pPr algn="l"/>
            <a:r>
              <a:rPr lang="en-US" sz="7200" b="1" dirty="0">
                <a:solidFill>
                  <a:srgbClr val="FF2F9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CONTENTONDERZOEK ALGEMEEN</a:t>
            </a:r>
          </a:p>
        </p:txBody>
      </p:sp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B3DEFC01-B36F-90DF-0D6C-1F6904B01939}"/>
              </a:ext>
            </a:extLst>
          </p:cNvPr>
          <p:cNvCxnSpPr/>
          <p:nvPr/>
        </p:nvCxnSpPr>
        <p:spPr>
          <a:xfrm>
            <a:off x="799852" y="2045368"/>
            <a:ext cx="22782043" cy="0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1" name="Shape 15">
            <a:extLst>
              <a:ext uri="{FF2B5EF4-FFF2-40B4-BE49-F238E27FC236}">
                <a16:creationId xmlns:a16="http://schemas.microsoft.com/office/drawing/2014/main" id="{0B83D33E-04CF-1D4A-9FDD-99C88ADAA62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35844" y="3487003"/>
            <a:ext cx="2801440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35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pPr algn="l"/>
            <a:r>
              <a:rPr lang="en-US" sz="2800" b="1" dirty="0">
                <a:solidFill>
                  <a:schemeClr val="bg1"/>
                </a:solidFill>
                <a:highlight>
                  <a:srgbClr val="FF2F92"/>
                </a:highligh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TEKST</a:t>
            </a:r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2C5E7F59-5595-CC28-7DEB-8C01843EC2B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57200" y="11959389"/>
            <a:ext cx="23356891" cy="154004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noFill/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3600" b="0" i="0" u="none" strike="noStrike" cap="none" spc="0" normalizeH="0" baseline="0">
              <a:ln>
                <a:noFill/>
              </a:ln>
              <a:solidFill>
                <a:srgbClr val="7F7F7F"/>
              </a:solidFill>
              <a:effectLst/>
              <a:uFill>
                <a:solidFill>
                  <a:srgbClr val="7F7F7F"/>
                </a:solidFill>
              </a:uFill>
              <a:latin typeface="+mn-lt"/>
              <a:ea typeface="+mn-ea"/>
              <a:cs typeface="+mn-cs"/>
              <a:sym typeface="Lato Light"/>
            </a:endParaRP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724C8360-37BA-1287-8039-8940AF859292}"/>
              </a:ext>
            </a:extLst>
          </p:cNvPr>
          <p:cNvSpPr txBox="1"/>
          <p:nvPr/>
        </p:nvSpPr>
        <p:spPr>
          <a:xfrm>
            <a:off x="842211" y="12020944"/>
            <a:ext cx="4852290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000" b="1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Gebruikte externe bronnen (als hyperlink)</a:t>
            </a:r>
          </a:p>
        </p:txBody>
      </p:sp>
      <p:grpSp>
        <p:nvGrpSpPr>
          <p:cNvPr id="23" name="Groep 22">
            <a:extLst>
              <a:ext uri="{FF2B5EF4-FFF2-40B4-BE49-F238E27FC236}">
                <a16:creationId xmlns:a16="http://schemas.microsoft.com/office/drawing/2014/main" id="{B8CFD75D-815F-BA2E-EC31-B8309D44E8E8}"/>
              </a:ext>
            </a:extLst>
          </p:cNvPr>
          <p:cNvGrpSpPr/>
          <p:nvPr/>
        </p:nvGrpSpPr>
        <p:grpSpPr>
          <a:xfrm>
            <a:off x="23129444" y="508031"/>
            <a:ext cx="849992" cy="849992"/>
            <a:chOff x="3563007" y="851338"/>
            <a:chExt cx="1072055" cy="1072055"/>
          </a:xfrm>
        </p:grpSpPr>
        <p:sp>
          <p:nvSpPr>
            <p:cNvPr id="24" name="Ovaal 23">
              <a:extLst>
                <a:ext uri="{FF2B5EF4-FFF2-40B4-BE49-F238E27FC236}">
                  <a16:creationId xmlns:a16="http://schemas.microsoft.com/office/drawing/2014/main" id="{EE093223-160C-3652-5027-51282FB6B210}"/>
                </a:ext>
              </a:extLst>
            </p:cNvPr>
            <p:cNvSpPr/>
            <p:nvPr/>
          </p:nvSpPr>
          <p:spPr>
            <a:xfrm>
              <a:off x="3563007" y="851338"/>
              <a:ext cx="1072055" cy="1072055"/>
            </a:xfrm>
            <a:prstGeom prst="ellipse">
              <a:avLst/>
            </a:prstGeom>
            <a:solidFill>
              <a:srgbClr val="FF2F92"/>
            </a:solidFill>
            <a:ln w="12700" cap="flat">
              <a:noFill/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1828433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l-NL" sz="3600" b="0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+mn-lt"/>
                <a:ea typeface="+mn-ea"/>
                <a:cs typeface="+mn-cs"/>
                <a:sym typeface="Lato Light"/>
              </a:endParaRPr>
            </a:p>
          </p:txBody>
        </p:sp>
        <p:sp>
          <p:nvSpPr>
            <p:cNvPr id="25" name="Tekstvak 24">
              <a:extLst>
                <a:ext uri="{FF2B5EF4-FFF2-40B4-BE49-F238E27FC236}">
                  <a16:creationId xmlns:a16="http://schemas.microsoft.com/office/drawing/2014/main" id="{FC0A37EC-9229-EC2C-F9D4-EA75A8950317}"/>
                </a:ext>
              </a:extLst>
            </p:cNvPr>
            <p:cNvSpPr txBox="1"/>
            <p:nvPr/>
          </p:nvSpPr>
          <p:spPr>
            <a:xfrm>
              <a:off x="3771461" y="1050939"/>
              <a:ext cx="655061" cy="6728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50800" tIns="50800" rIns="50800" bIns="50800" numCol="1" spcCol="38100" rtlCol="0" anchor="ctr">
              <a:spAutoFit/>
            </a:bodyPr>
            <a:lstStyle/>
            <a:p>
              <a:pPr marL="0" marR="0" indent="0" algn="l" defTabSz="1828433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nl-NL" sz="2800" b="1" dirty="0">
                  <a:solidFill>
                    <a:schemeClr val="bg1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02</a:t>
              </a:r>
              <a:endParaRPr kumimoji="0" lang="nl-NL" sz="28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endParaRPr>
            </a:p>
          </p:txBody>
        </p:sp>
      </p:grpSp>
      <p:sp>
        <p:nvSpPr>
          <p:cNvPr id="5" name="Tekstvak 4">
            <a:extLst>
              <a:ext uri="{FF2B5EF4-FFF2-40B4-BE49-F238E27FC236}">
                <a16:creationId xmlns:a16="http://schemas.microsoft.com/office/drawing/2014/main" id="{370850C1-F1AF-5B9B-3306-CCE27A195638}"/>
              </a:ext>
            </a:extLst>
          </p:cNvPr>
          <p:cNvSpPr txBox="1"/>
          <p:nvPr/>
        </p:nvSpPr>
        <p:spPr>
          <a:xfrm>
            <a:off x="735844" y="2194627"/>
            <a:ext cx="22018848" cy="96436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nl-NL" sz="2800" b="1" dirty="0">
                <a:solidFill>
                  <a:schemeClr val="bg2">
                    <a:lumMod val="1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De “</a:t>
            </a:r>
            <a:r>
              <a:rPr lang="nl-NL" sz="2800" b="1" i="1" dirty="0">
                <a:solidFill>
                  <a:srgbClr val="FF2F9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Big</a:t>
            </a:r>
            <a:r>
              <a:rPr lang="nl-NL" sz="2800" b="1" dirty="0">
                <a:solidFill>
                  <a:schemeClr val="bg2">
                    <a:lumMod val="1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nl-NL" sz="2800" b="1" i="1" dirty="0" err="1">
                <a:solidFill>
                  <a:srgbClr val="FF2F9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Four</a:t>
            </a:r>
            <a:r>
              <a:rPr lang="nl-NL" sz="2800" b="1" dirty="0">
                <a:solidFill>
                  <a:schemeClr val="bg2">
                    <a:lumMod val="1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”: bijna alle content kun je onderverdelen in één van deze vier. </a:t>
            </a:r>
            <a:r>
              <a:rPr kumimoji="0" lang="nl-NL" sz="2800" b="1" i="0" u="none" strike="noStrike" cap="none" spc="0" normalizeH="0" baseline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Zoek per onderdeel uit wat je voor </a:t>
            </a:r>
            <a:r>
              <a:rPr kumimoji="0" lang="nl-NL" sz="2800" b="1" i="1" u="none" strike="noStrike" cap="none" spc="0" normalizeH="0" baseline="0" dirty="0">
                <a:ln>
                  <a:noFill/>
                </a:ln>
                <a:solidFill>
                  <a:srgbClr val="FF2F92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contentvormen</a:t>
            </a:r>
            <a:r>
              <a:rPr kumimoji="0" lang="nl-NL" sz="2800" b="1" i="0" u="none" strike="noStrike" cap="none" spc="0" normalizeH="0" baseline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 kunt maken.</a:t>
            </a:r>
          </a:p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nl-NL" sz="2800" b="1" dirty="0">
                <a:solidFill>
                  <a:srgbClr val="FF2F9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Minimaal</a:t>
            </a:r>
            <a:r>
              <a:rPr lang="nl-NL" sz="2800" b="1" dirty="0">
                <a:solidFill>
                  <a:schemeClr val="bg2">
                    <a:lumMod val="1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nl-NL" sz="2800" b="1" dirty="0">
                <a:solidFill>
                  <a:srgbClr val="FF2F9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7 per onderdeel</a:t>
            </a:r>
            <a:r>
              <a:rPr lang="nl-NL" sz="2800" b="1" dirty="0">
                <a:solidFill>
                  <a:schemeClr val="bg2">
                    <a:lumMod val="1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. Geef per onderdeel een </a:t>
            </a:r>
            <a:r>
              <a:rPr lang="nl-NL" sz="2800" b="1" dirty="0">
                <a:solidFill>
                  <a:srgbClr val="FF2F9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korte</a:t>
            </a:r>
            <a:r>
              <a:rPr lang="nl-NL" sz="2800" b="1" dirty="0">
                <a:solidFill>
                  <a:schemeClr val="bg2">
                    <a:lumMod val="1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nl-NL" sz="2800" b="1" dirty="0">
                <a:solidFill>
                  <a:srgbClr val="FF2F9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toelichting</a:t>
            </a:r>
            <a:r>
              <a:rPr lang="nl-NL" sz="2800" b="1" dirty="0">
                <a:solidFill>
                  <a:schemeClr val="bg2">
                    <a:lumMod val="1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wat je ermee bedoelt.</a:t>
            </a:r>
            <a:endParaRPr kumimoji="0" lang="nl-NL" sz="2800" b="1" i="0" u="none" strike="noStrike" cap="none" spc="0" normalizeH="0" baseline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Fill>
                <a:solidFill>
                  <a:srgbClr val="7F7F7F"/>
                </a:solidFill>
              </a:u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  <a:sym typeface="Lato Light"/>
            </a:endParaRPr>
          </a:p>
        </p:txBody>
      </p:sp>
      <p:sp>
        <p:nvSpPr>
          <p:cNvPr id="35" name="Shape 15">
            <a:extLst>
              <a:ext uri="{FF2B5EF4-FFF2-40B4-BE49-F238E27FC236}">
                <a16:creationId xmlns:a16="http://schemas.microsoft.com/office/drawing/2014/main" id="{930E0489-0DE3-8578-9E02-983F8BA9CAE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904035" y="3464872"/>
            <a:ext cx="2801440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35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pPr algn="l"/>
            <a:r>
              <a:rPr lang="en-US" sz="2800" b="1" dirty="0">
                <a:solidFill>
                  <a:schemeClr val="bg1"/>
                </a:solidFill>
                <a:highlight>
                  <a:srgbClr val="FF2F92"/>
                </a:highligh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FOTO</a:t>
            </a:r>
          </a:p>
        </p:txBody>
      </p:sp>
      <p:sp>
        <p:nvSpPr>
          <p:cNvPr id="36" name="Shape 15">
            <a:extLst>
              <a:ext uri="{FF2B5EF4-FFF2-40B4-BE49-F238E27FC236}">
                <a16:creationId xmlns:a16="http://schemas.microsoft.com/office/drawing/2014/main" id="{AEC9289D-324B-AB2B-53BD-47F6B0A6B40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2885161" y="3442742"/>
            <a:ext cx="2801440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35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pPr algn="l"/>
            <a:r>
              <a:rPr lang="en-US" sz="2800" b="1" dirty="0">
                <a:solidFill>
                  <a:schemeClr val="bg1"/>
                </a:solidFill>
                <a:highlight>
                  <a:srgbClr val="FF2F92"/>
                </a:highligh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VIDEO</a:t>
            </a:r>
          </a:p>
        </p:txBody>
      </p:sp>
      <p:sp>
        <p:nvSpPr>
          <p:cNvPr id="37" name="Shape 15">
            <a:extLst>
              <a:ext uri="{FF2B5EF4-FFF2-40B4-BE49-F238E27FC236}">
                <a16:creationId xmlns:a16="http://schemas.microsoft.com/office/drawing/2014/main" id="{493B0640-DB03-FBF1-7B65-5CA5626071B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8672518" y="3372487"/>
            <a:ext cx="2801440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35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pPr algn="l"/>
            <a:r>
              <a:rPr lang="en-US" sz="2800" b="1" dirty="0">
                <a:solidFill>
                  <a:schemeClr val="bg1"/>
                </a:solidFill>
                <a:highlight>
                  <a:srgbClr val="FF2F92"/>
                </a:highligh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AUDIO</a:t>
            </a:r>
          </a:p>
        </p:txBody>
      </p:sp>
      <p:sp>
        <p:nvSpPr>
          <p:cNvPr id="38" name="Tekstvak 37">
            <a:extLst>
              <a:ext uri="{FF2B5EF4-FFF2-40B4-BE49-F238E27FC236}">
                <a16:creationId xmlns:a16="http://schemas.microsoft.com/office/drawing/2014/main" id="{4B1CD8D6-91EF-45E5-20EC-B481A304E7F5}"/>
              </a:ext>
            </a:extLst>
          </p:cNvPr>
          <p:cNvSpPr txBox="1"/>
          <p:nvPr/>
        </p:nvSpPr>
        <p:spPr>
          <a:xfrm>
            <a:off x="6904035" y="4283711"/>
            <a:ext cx="2919069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342900" marR="0" indent="-34290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nl-NL" sz="2400" b="1" i="0" u="none" strike="noStrike" cap="none" spc="0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Voorbeeld: </a:t>
            </a:r>
            <a:r>
              <a:rPr kumimoji="0" lang="nl-NL" sz="2400" b="1" i="0" u="none" strike="noStrike" cap="none" spc="0" normalizeH="0" baseline="0" dirty="0" err="1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Meme</a:t>
            </a:r>
            <a:endParaRPr kumimoji="0" lang="nl-NL" sz="2400" b="1" i="0" u="none" strike="noStrike" cap="none" spc="0" normalizeH="0" baseline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Fill>
                <a:solidFill>
                  <a:srgbClr val="7F7F7F"/>
                </a:solidFill>
              </a:u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  <a:sym typeface="Lato Light"/>
            </a:endParaRPr>
          </a:p>
        </p:txBody>
      </p:sp>
      <p:sp>
        <p:nvSpPr>
          <p:cNvPr id="39" name="Tekstvak 38">
            <a:extLst>
              <a:ext uri="{FF2B5EF4-FFF2-40B4-BE49-F238E27FC236}">
                <a16:creationId xmlns:a16="http://schemas.microsoft.com/office/drawing/2014/main" id="{5551C5EC-9450-BF38-942B-47200990DB4D}"/>
              </a:ext>
            </a:extLst>
          </p:cNvPr>
          <p:cNvSpPr txBox="1"/>
          <p:nvPr/>
        </p:nvSpPr>
        <p:spPr>
          <a:xfrm>
            <a:off x="735844" y="4283711"/>
            <a:ext cx="2657779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342900" marR="0" indent="-34290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nl-NL" sz="2400" b="1" i="0" u="none" strike="noStrike" cap="none" spc="0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Voorbeeld: </a:t>
            </a:r>
            <a:r>
              <a:rPr kumimoji="0" lang="nl-NL" sz="2400" b="1" i="0" u="none" strike="noStrike" cap="none" spc="0" normalizeH="0" baseline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Blog</a:t>
            </a:r>
          </a:p>
        </p:txBody>
      </p:sp>
      <p:sp>
        <p:nvSpPr>
          <p:cNvPr id="40" name="Tekstvak 39">
            <a:extLst>
              <a:ext uri="{FF2B5EF4-FFF2-40B4-BE49-F238E27FC236}">
                <a16:creationId xmlns:a16="http://schemas.microsoft.com/office/drawing/2014/main" id="{967808E9-792E-4FB0-DB7D-05DEEB1267C5}"/>
              </a:ext>
            </a:extLst>
          </p:cNvPr>
          <p:cNvSpPr txBox="1"/>
          <p:nvPr/>
        </p:nvSpPr>
        <p:spPr>
          <a:xfrm>
            <a:off x="12885161" y="4239451"/>
            <a:ext cx="2669000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342900" marR="0" indent="-34290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nl-NL" sz="2400" b="1" i="0" u="none" strike="noStrike" cap="none" spc="0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Voorbeeld: </a:t>
            </a:r>
            <a:r>
              <a:rPr kumimoji="0" lang="nl-NL" sz="2400" b="1" i="0" u="none" strike="noStrike" cap="none" spc="0" normalizeH="0" baseline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Vlog</a:t>
            </a:r>
          </a:p>
        </p:txBody>
      </p:sp>
      <p:sp>
        <p:nvSpPr>
          <p:cNvPr id="41" name="Tekstvak 40">
            <a:extLst>
              <a:ext uri="{FF2B5EF4-FFF2-40B4-BE49-F238E27FC236}">
                <a16:creationId xmlns:a16="http://schemas.microsoft.com/office/drawing/2014/main" id="{B62BA406-E5AF-7A5B-1E48-49AC21DD3F3F}"/>
              </a:ext>
            </a:extLst>
          </p:cNvPr>
          <p:cNvSpPr txBox="1"/>
          <p:nvPr/>
        </p:nvSpPr>
        <p:spPr>
          <a:xfrm>
            <a:off x="18682102" y="4239451"/>
            <a:ext cx="3135474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342900" marR="0" indent="-34290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nl-NL" sz="2400" b="1" i="0" u="none" strike="noStrike" cap="none" spc="0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Voorbeeld: </a:t>
            </a:r>
            <a:r>
              <a:rPr lang="nl-NL" sz="2400" b="1" dirty="0">
                <a:solidFill>
                  <a:schemeClr val="bg2">
                    <a:lumMod val="1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Podcast</a:t>
            </a:r>
            <a:endParaRPr kumimoji="0" lang="nl-NL" sz="2400" b="1" i="0" u="none" strike="noStrike" cap="none" spc="0" normalizeH="0" baseline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Fill>
                <a:solidFill>
                  <a:srgbClr val="7F7F7F"/>
                </a:solidFill>
              </a:u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  <a:sym typeface="Lato Light"/>
            </a:endParaRPr>
          </a:p>
        </p:txBody>
      </p:sp>
      <p:cxnSp>
        <p:nvCxnSpPr>
          <p:cNvPr id="43" name="Rechte verbindingslijn 42">
            <a:extLst>
              <a:ext uri="{FF2B5EF4-FFF2-40B4-BE49-F238E27FC236}">
                <a16:creationId xmlns:a16="http://schemas.microsoft.com/office/drawing/2014/main" id="{9F65E525-D3AE-AE7C-EF3D-415AB3A52B91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6328611" y="3464872"/>
            <a:ext cx="0" cy="8277949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4" name="Rechte verbindingslijn 43">
            <a:extLst>
              <a:ext uri="{FF2B5EF4-FFF2-40B4-BE49-F238E27FC236}">
                <a16:creationId xmlns:a16="http://schemas.microsoft.com/office/drawing/2014/main" id="{0B5B38F6-FB24-829F-A5FB-BDEE8E60EB22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12232110" y="3442742"/>
            <a:ext cx="0" cy="8277949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5" name="Rechte verbindingslijn 44">
            <a:extLst>
              <a:ext uri="{FF2B5EF4-FFF2-40B4-BE49-F238E27FC236}">
                <a16:creationId xmlns:a16="http://schemas.microsoft.com/office/drawing/2014/main" id="{F1BADDEA-3178-F9BA-E03A-E6F025011A67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17991222" y="3372487"/>
            <a:ext cx="0" cy="8277949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3709268701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1">
            <a:extLst>
              <a:ext uri="{FF2B5EF4-FFF2-40B4-BE49-F238E27FC236}">
                <a16:creationId xmlns:a16="http://schemas.microsoft.com/office/drawing/2014/main" id="{835D852E-22EF-C310-CF8E-6501F676063D}"/>
              </a:ext>
            </a:extLst>
          </p:cNvPr>
          <p:cNvGrpSpPr/>
          <p:nvPr/>
        </p:nvGrpSpPr>
        <p:grpSpPr>
          <a:xfrm>
            <a:off x="21912492" y="429859"/>
            <a:ext cx="1072055" cy="1072055"/>
            <a:chOff x="3563007" y="851338"/>
            <a:chExt cx="1072055" cy="1072055"/>
          </a:xfrm>
        </p:grpSpPr>
        <p:sp>
          <p:nvSpPr>
            <p:cNvPr id="3" name="Ovaal 2">
              <a:extLst>
                <a:ext uri="{FF2B5EF4-FFF2-40B4-BE49-F238E27FC236}">
                  <a16:creationId xmlns:a16="http://schemas.microsoft.com/office/drawing/2014/main" id="{2791CD47-47E5-3B74-E462-7A75C785570F}"/>
                </a:ext>
              </a:extLst>
            </p:cNvPr>
            <p:cNvSpPr/>
            <p:nvPr/>
          </p:nvSpPr>
          <p:spPr>
            <a:xfrm>
              <a:off x="3563007" y="851338"/>
              <a:ext cx="1072055" cy="1072055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1828433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l-NL" sz="3600" b="0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+mn-lt"/>
                <a:ea typeface="+mn-ea"/>
                <a:cs typeface="+mn-cs"/>
                <a:sym typeface="Lato Light"/>
              </a:endParaRPr>
            </a:p>
          </p:txBody>
        </p:sp>
        <p:sp>
          <p:nvSpPr>
            <p:cNvPr id="4" name="Tekstvak 3">
              <a:extLst>
                <a:ext uri="{FF2B5EF4-FFF2-40B4-BE49-F238E27FC236}">
                  <a16:creationId xmlns:a16="http://schemas.microsoft.com/office/drawing/2014/main" id="{F96BD010-10DD-309B-A126-6AF3EE999545}"/>
                </a:ext>
              </a:extLst>
            </p:cNvPr>
            <p:cNvSpPr txBox="1"/>
            <p:nvPr/>
          </p:nvSpPr>
          <p:spPr>
            <a:xfrm>
              <a:off x="3648590" y="1087767"/>
              <a:ext cx="924933" cy="5334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50800" tIns="50800" rIns="50800" bIns="50800" numCol="1" spcCol="38100" rtlCol="0" anchor="ctr">
              <a:spAutoFit/>
            </a:bodyPr>
            <a:lstStyle/>
            <a:p>
              <a:pPr marL="0" marR="0" indent="0" algn="l" defTabSz="1828433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nl-NL" sz="2800" b="1" i="0" u="none" strike="noStrike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Fill>
                    <a:solidFill>
                      <a:srgbClr val="7F7F7F"/>
                    </a:solidFill>
                  </a:u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  <a:sym typeface="Lato Light"/>
                </a:rPr>
                <a:t>ED-2</a:t>
              </a:r>
            </a:p>
          </p:txBody>
        </p:sp>
      </p:grpSp>
      <p:sp>
        <p:nvSpPr>
          <p:cNvPr id="8" name="Shape 15">
            <a:extLst>
              <a:ext uri="{FF2B5EF4-FFF2-40B4-BE49-F238E27FC236}">
                <a16:creationId xmlns:a16="http://schemas.microsoft.com/office/drawing/2014/main" id="{16490192-A1D3-63DE-BC0D-A9C9C5A7AE3A}"/>
              </a:ext>
            </a:extLst>
          </p:cNvPr>
          <p:cNvSpPr/>
          <p:nvPr/>
        </p:nvSpPr>
        <p:spPr>
          <a:xfrm>
            <a:off x="799852" y="666288"/>
            <a:ext cx="18719599" cy="12003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35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pPr algn="l"/>
            <a:r>
              <a:rPr lang="en-US" sz="7200" b="1" dirty="0">
                <a:solidFill>
                  <a:srgbClr val="FF2F9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CONTENTONDERZOEK ALGEMEEN</a:t>
            </a:r>
          </a:p>
        </p:txBody>
      </p:sp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B3DEFC01-B36F-90DF-0D6C-1F6904B01939}"/>
              </a:ext>
            </a:extLst>
          </p:cNvPr>
          <p:cNvCxnSpPr/>
          <p:nvPr/>
        </p:nvCxnSpPr>
        <p:spPr>
          <a:xfrm>
            <a:off x="799852" y="2045368"/>
            <a:ext cx="22782043" cy="0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1" name="Shape 15">
            <a:extLst>
              <a:ext uri="{FF2B5EF4-FFF2-40B4-BE49-F238E27FC236}">
                <a16:creationId xmlns:a16="http://schemas.microsoft.com/office/drawing/2014/main" id="{0B83D33E-04CF-1D4A-9FDD-99C88ADAA624}"/>
              </a:ext>
            </a:extLst>
          </p:cNvPr>
          <p:cNvSpPr>
            <a:spLocks/>
          </p:cNvSpPr>
          <p:nvPr/>
        </p:nvSpPr>
        <p:spPr>
          <a:xfrm>
            <a:off x="735844" y="3487003"/>
            <a:ext cx="12234198" cy="5232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35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pPr algn="l"/>
            <a:r>
              <a:rPr lang="en-US" sz="2800" b="1" dirty="0">
                <a:solidFill>
                  <a:schemeClr val="bg1"/>
                </a:solidFill>
                <a:highlight>
                  <a:srgbClr val="FF2F92"/>
                </a:highligh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OVERIGE SOORTEN CONTENT</a:t>
            </a:r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2C5E7F59-5595-CC28-7DEB-8C01843EC2B9}"/>
              </a:ext>
            </a:extLst>
          </p:cNvPr>
          <p:cNvSpPr>
            <a:spLocks/>
          </p:cNvSpPr>
          <p:nvPr/>
        </p:nvSpPr>
        <p:spPr>
          <a:xfrm>
            <a:off x="457201" y="11959389"/>
            <a:ext cx="10684042" cy="154004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noFill/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3600" b="0" i="0" u="none" strike="noStrike" cap="none" spc="0" normalizeH="0" baseline="0">
              <a:ln>
                <a:noFill/>
              </a:ln>
              <a:solidFill>
                <a:srgbClr val="7F7F7F"/>
              </a:solidFill>
              <a:effectLst/>
              <a:uFill>
                <a:solidFill>
                  <a:srgbClr val="7F7F7F"/>
                </a:solidFill>
              </a:uFill>
              <a:latin typeface="+mn-lt"/>
              <a:ea typeface="+mn-ea"/>
              <a:cs typeface="+mn-cs"/>
              <a:sym typeface="Lato Light"/>
            </a:endParaRP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724C8360-37BA-1287-8039-8940AF859292}"/>
              </a:ext>
            </a:extLst>
          </p:cNvPr>
          <p:cNvSpPr txBox="1"/>
          <p:nvPr/>
        </p:nvSpPr>
        <p:spPr>
          <a:xfrm>
            <a:off x="842211" y="12020944"/>
            <a:ext cx="4852290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000" b="1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Gebruikte externe bronnen (als hyperlink)</a:t>
            </a:r>
          </a:p>
        </p:txBody>
      </p:sp>
      <p:grpSp>
        <p:nvGrpSpPr>
          <p:cNvPr id="23" name="Groep 22">
            <a:extLst>
              <a:ext uri="{FF2B5EF4-FFF2-40B4-BE49-F238E27FC236}">
                <a16:creationId xmlns:a16="http://schemas.microsoft.com/office/drawing/2014/main" id="{B8CFD75D-815F-BA2E-EC31-B8309D44E8E8}"/>
              </a:ext>
            </a:extLst>
          </p:cNvPr>
          <p:cNvGrpSpPr/>
          <p:nvPr/>
        </p:nvGrpSpPr>
        <p:grpSpPr>
          <a:xfrm>
            <a:off x="23129444" y="508031"/>
            <a:ext cx="849992" cy="849992"/>
            <a:chOff x="3563007" y="851338"/>
            <a:chExt cx="1072055" cy="1072055"/>
          </a:xfrm>
        </p:grpSpPr>
        <p:sp>
          <p:nvSpPr>
            <p:cNvPr id="24" name="Ovaal 23">
              <a:extLst>
                <a:ext uri="{FF2B5EF4-FFF2-40B4-BE49-F238E27FC236}">
                  <a16:creationId xmlns:a16="http://schemas.microsoft.com/office/drawing/2014/main" id="{EE093223-160C-3652-5027-51282FB6B210}"/>
                </a:ext>
              </a:extLst>
            </p:cNvPr>
            <p:cNvSpPr/>
            <p:nvPr/>
          </p:nvSpPr>
          <p:spPr>
            <a:xfrm>
              <a:off x="3563007" y="851338"/>
              <a:ext cx="1072055" cy="1072055"/>
            </a:xfrm>
            <a:prstGeom prst="ellipse">
              <a:avLst/>
            </a:prstGeom>
            <a:solidFill>
              <a:srgbClr val="FF2F92"/>
            </a:solidFill>
            <a:ln w="12700" cap="flat">
              <a:noFill/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1828433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l-NL" sz="3600" b="0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+mn-lt"/>
                <a:ea typeface="+mn-ea"/>
                <a:cs typeface="+mn-cs"/>
                <a:sym typeface="Lato Light"/>
              </a:endParaRPr>
            </a:p>
          </p:txBody>
        </p:sp>
        <p:sp>
          <p:nvSpPr>
            <p:cNvPr id="25" name="Tekstvak 24">
              <a:extLst>
                <a:ext uri="{FF2B5EF4-FFF2-40B4-BE49-F238E27FC236}">
                  <a16:creationId xmlns:a16="http://schemas.microsoft.com/office/drawing/2014/main" id="{FC0A37EC-9229-EC2C-F9D4-EA75A8950317}"/>
                </a:ext>
              </a:extLst>
            </p:cNvPr>
            <p:cNvSpPr txBox="1"/>
            <p:nvPr/>
          </p:nvSpPr>
          <p:spPr>
            <a:xfrm>
              <a:off x="3771461" y="1050939"/>
              <a:ext cx="655061" cy="6728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50800" tIns="50800" rIns="50800" bIns="50800" numCol="1" spcCol="38100" rtlCol="0" anchor="ctr">
              <a:spAutoFit/>
            </a:bodyPr>
            <a:lstStyle/>
            <a:p>
              <a:pPr marL="0" marR="0" indent="0" algn="l" defTabSz="1828433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nl-NL" sz="2800" b="1" dirty="0">
                  <a:solidFill>
                    <a:schemeClr val="bg1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03</a:t>
              </a:r>
              <a:endParaRPr kumimoji="0" lang="nl-NL" sz="28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endParaRPr>
            </a:p>
          </p:txBody>
        </p:sp>
      </p:grpSp>
      <p:sp>
        <p:nvSpPr>
          <p:cNvPr id="5" name="Tekstvak 4">
            <a:extLst>
              <a:ext uri="{FF2B5EF4-FFF2-40B4-BE49-F238E27FC236}">
                <a16:creationId xmlns:a16="http://schemas.microsoft.com/office/drawing/2014/main" id="{370850C1-F1AF-5B9B-3306-CCE27A195638}"/>
              </a:ext>
            </a:extLst>
          </p:cNvPr>
          <p:cNvSpPr txBox="1"/>
          <p:nvPr/>
        </p:nvSpPr>
        <p:spPr>
          <a:xfrm>
            <a:off x="735844" y="2194627"/>
            <a:ext cx="16486886" cy="96436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nl-NL" sz="2800" b="1" dirty="0">
                <a:solidFill>
                  <a:schemeClr val="bg2">
                    <a:lumMod val="1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Dan heb je ook nog content die een </a:t>
            </a:r>
            <a:r>
              <a:rPr lang="nl-NL" sz="2800" b="1" i="1" dirty="0">
                <a:solidFill>
                  <a:srgbClr val="FF2F9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mix</a:t>
            </a:r>
            <a:r>
              <a:rPr lang="nl-NL" sz="2800" b="1" dirty="0">
                <a:solidFill>
                  <a:schemeClr val="bg2">
                    <a:lumMod val="1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zijn van </a:t>
            </a:r>
            <a:r>
              <a:rPr lang="nl-NL" sz="2800" b="1" i="1" dirty="0">
                <a:solidFill>
                  <a:srgbClr val="FF2F9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verschillende</a:t>
            </a:r>
            <a:r>
              <a:rPr lang="nl-NL" sz="2800" b="1" dirty="0">
                <a:solidFill>
                  <a:schemeClr val="bg2">
                    <a:lumMod val="1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nl-NL" sz="2800" b="1" i="1" dirty="0">
                <a:solidFill>
                  <a:srgbClr val="FF2F9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soorten</a:t>
            </a:r>
            <a:r>
              <a:rPr lang="nl-NL" sz="2800" b="1" dirty="0">
                <a:solidFill>
                  <a:schemeClr val="bg2">
                    <a:lumMod val="1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nl-NL" sz="2800" b="1" dirty="0">
                <a:solidFill>
                  <a:srgbClr val="FF2F9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content</a:t>
            </a:r>
            <a:r>
              <a:rPr lang="nl-NL" sz="2800" b="1" dirty="0">
                <a:solidFill>
                  <a:schemeClr val="bg2">
                    <a:lumMod val="1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of juist </a:t>
            </a:r>
            <a:r>
              <a:rPr lang="nl-NL" sz="2800" b="1" i="1" dirty="0">
                <a:solidFill>
                  <a:srgbClr val="FF2F9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iets</a:t>
            </a:r>
            <a:r>
              <a:rPr lang="nl-NL" sz="2800" b="1" dirty="0">
                <a:solidFill>
                  <a:schemeClr val="bg2">
                    <a:lumMod val="1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nl-NL" sz="2800" b="1" i="1" dirty="0">
                <a:solidFill>
                  <a:srgbClr val="FF2F9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heel</a:t>
            </a:r>
            <a:r>
              <a:rPr lang="nl-NL" sz="2800" b="1" dirty="0">
                <a:solidFill>
                  <a:schemeClr val="bg2">
                    <a:lumMod val="1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nl-NL" sz="2800" b="1" i="1" dirty="0">
                <a:solidFill>
                  <a:srgbClr val="FF2F9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nieuws</a:t>
            </a:r>
            <a:r>
              <a:rPr lang="nl-NL" sz="2800" b="1" dirty="0">
                <a:solidFill>
                  <a:schemeClr val="bg2">
                    <a:lumMod val="1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.</a:t>
            </a:r>
          </a:p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800" b="1" i="0" u="none" strike="noStrike" cap="none" spc="0" normalizeH="0" baseline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Onderzoek er </a:t>
            </a:r>
            <a:r>
              <a:rPr kumimoji="0" lang="nl-NL" sz="2800" b="1" i="0" u="none" strike="noStrike" cap="none" spc="0" normalizeH="0" baseline="0" dirty="0">
                <a:ln>
                  <a:noFill/>
                </a:ln>
                <a:solidFill>
                  <a:srgbClr val="FF2F92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minimaal</a:t>
            </a:r>
            <a:r>
              <a:rPr kumimoji="0" lang="nl-NL" sz="2800" b="1" i="0" u="none" strike="noStrike" cap="none" spc="0" normalizeH="0" baseline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 </a:t>
            </a:r>
            <a:r>
              <a:rPr kumimoji="0" lang="nl-NL" sz="2800" b="1" i="0" u="none" strike="noStrike" cap="none" spc="0" normalizeH="0" baseline="0" dirty="0">
                <a:ln>
                  <a:noFill/>
                </a:ln>
                <a:solidFill>
                  <a:srgbClr val="FF2F92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5</a:t>
            </a:r>
            <a:r>
              <a:rPr kumimoji="0" lang="nl-NL" sz="2800" b="1" i="0" u="none" strike="noStrike" cap="none" spc="0" normalizeH="0" baseline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 en geef per stuk een </a:t>
            </a:r>
            <a:r>
              <a:rPr kumimoji="0" lang="nl-NL" sz="2800" b="1" i="0" u="none" strike="noStrike" cap="none" spc="0" normalizeH="0" baseline="0" dirty="0">
                <a:ln>
                  <a:noFill/>
                </a:ln>
                <a:solidFill>
                  <a:srgbClr val="FF2F92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korte</a:t>
            </a:r>
            <a:r>
              <a:rPr kumimoji="0" lang="nl-NL" sz="2800" b="1" i="0" u="none" strike="noStrike" cap="none" spc="0" normalizeH="0" baseline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 </a:t>
            </a:r>
            <a:r>
              <a:rPr kumimoji="0" lang="nl-NL" sz="2800" b="1" i="0" u="none" strike="noStrike" cap="none" spc="0" normalizeH="0" baseline="0" dirty="0">
                <a:ln>
                  <a:noFill/>
                </a:ln>
                <a:solidFill>
                  <a:srgbClr val="FF2F92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toelichting</a:t>
            </a:r>
            <a:r>
              <a:rPr kumimoji="0" lang="nl-NL" sz="2800" b="1" i="0" u="none" strike="noStrike" cap="none" spc="0" normalizeH="0" baseline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. Voeg er ook een afbeelding bij.</a:t>
            </a:r>
          </a:p>
        </p:txBody>
      </p:sp>
      <p:sp>
        <p:nvSpPr>
          <p:cNvPr id="39" name="Tekstvak 38">
            <a:extLst>
              <a:ext uri="{FF2B5EF4-FFF2-40B4-BE49-F238E27FC236}">
                <a16:creationId xmlns:a16="http://schemas.microsoft.com/office/drawing/2014/main" id="{5551C5EC-9450-BF38-942B-47200990DB4D}"/>
              </a:ext>
            </a:extLst>
          </p:cNvPr>
          <p:cNvSpPr txBox="1"/>
          <p:nvPr/>
        </p:nvSpPr>
        <p:spPr>
          <a:xfrm>
            <a:off x="735844" y="4283711"/>
            <a:ext cx="4836260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342900" marR="0" indent="-34290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nl-NL" sz="2400" b="1" i="0" u="none" strike="noStrike" cap="none" spc="0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Voorbeeld: </a:t>
            </a:r>
            <a:r>
              <a:rPr kumimoji="0" lang="nl-NL" sz="2400" b="1" i="0" u="none" strike="noStrike" cap="none" spc="0" normalizeH="0" baseline="0" dirty="0" err="1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Augmentend</a:t>
            </a:r>
            <a:r>
              <a:rPr kumimoji="0" lang="nl-NL" sz="2400" b="1" i="0" u="none" strike="noStrike" cap="none" spc="0" normalizeH="0" baseline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 </a:t>
            </a:r>
            <a:r>
              <a:rPr kumimoji="0" lang="nl-NL" sz="2400" b="1" i="0" u="none" strike="noStrike" cap="none" spc="0" normalizeH="0" baseline="0" dirty="0" err="1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Reality</a:t>
            </a:r>
            <a:endParaRPr kumimoji="0" lang="nl-NL" sz="2400" b="1" i="0" u="none" strike="noStrike" cap="none" spc="0" normalizeH="0" baseline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Fill>
                <a:solidFill>
                  <a:srgbClr val="7F7F7F"/>
                </a:solidFill>
              </a:u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  <a:sym typeface="Lato Light"/>
            </a:endParaRP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D3D34A8C-ACEE-2E2F-BB98-A189E21652BB}"/>
              </a:ext>
            </a:extLst>
          </p:cNvPr>
          <p:cNvSpPr/>
          <p:nvPr/>
        </p:nvSpPr>
        <p:spPr>
          <a:xfrm>
            <a:off x="14530875" y="3487003"/>
            <a:ext cx="3994484" cy="3058176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3600" b="0" i="0" u="none" strike="noStrike" cap="none" spc="0" normalizeH="0" baseline="0">
              <a:ln>
                <a:noFill/>
              </a:ln>
              <a:solidFill>
                <a:srgbClr val="7F7F7F"/>
              </a:solidFill>
              <a:effectLst/>
              <a:uFill>
                <a:solidFill>
                  <a:srgbClr val="7F7F7F"/>
                </a:solidFill>
              </a:uFill>
              <a:latin typeface="+mn-lt"/>
              <a:ea typeface="+mn-ea"/>
              <a:cs typeface="+mn-cs"/>
              <a:sym typeface="Lato Light"/>
            </a:endParaRPr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C3A90EB2-EFA9-69D1-616F-AF2943D27486}"/>
              </a:ext>
            </a:extLst>
          </p:cNvPr>
          <p:cNvSpPr/>
          <p:nvPr/>
        </p:nvSpPr>
        <p:spPr>
          <a:xfrm>
            <a:off x="14530875" y="6866400"/>
            <a:ext cx="3994484" cy="3058176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3600" b="0" i="0" u="none" strike="noStrike" cap="none" spc="0" normalizeH="0" baseline="0">
              <a:ln>
                <a:noFill/>
              </a:ln>
              <a:solidFill>
                <a:srgbClr val="7F7F7F"/>
              </a:solidFill>
              <a:effectLst/>
              <a:uFill>
                <a:solidFill>
                  <a:srgbClr val="7F7F7F"/>
                </a:solidFill>
              </a:uFill>
              <a:latin typeface="+mn-lt"/>
              <a:ea typeface="+mn-ea"/>
              <a:cs typeface="+mn-cs"/>
              <a:sym typeface="Lato Light"/>
            </a:endParaRPr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18CC5055-742C-7845-DB27-05DA80003FA5}"/>
              </a:ext>
            </a:extLst>
          </p:cNvPr>
          <p:cNvSpPr/>
          <p:nvPr/>
        </p:nvSpPr>
        <p:spPr>
          <a:xfrm>
            <a:off x="19062770" y="6866400"/>
            <a:ext cx="3994484" cy="3058176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3600" b="0" i="0" u="none" strike="noStrike" cap="none" spc="0" normalizeH="0" baseline="0">
              <a:ln>
                <a:noFill/>
              </a:ln>
              <a:solidFill>
                <a:srgbClr val="7F7F7F"/>
              </a:solidFill>
              <a:effectLst/>
              <a:uFill>
                <a:solidFill>
                  <a:srgbClr val="7F7F7F"/>
                </a:solidFill>
              </a:uFill>
              <a:latin typeface="+mn-lt"/>
              <a:ea typeface="+mn-ea"/>
              <a:cs typeface="+mn-cs"/>
              <a:sym typeface="Lato Light"/>
            </a:endParaRPr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C2B858A3-EFFA-8C63-85DC-5E2A9082CD30}"/>
              </a:ext>
            </a:extLst>
          </p:cNvPr>
          <p:cNvSpPr/>
          <p:nvPr/>
        </p:nvSpPr>
        <p:spPr>
          <a:xfrm>
            <a:off x="14530875" y="10207414"/>
            <a:ext cx="3994484" cy="3058176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3600" b="0" i="0" u="none" strike="noStrike" cap="none" spc="0" normalizeH="0" baseline="0">
              <a:ln>
                <a:noFill/>
              </a:ln>
              <a:solidFill>
                <a:srgbClr val="7F7F7F"/>
              </a:solidFill>
              <a:effectLst/>
              <a:uFill>
                <a:solidFill>
                  <a:srgbClr val="7F7F7F"/>
                </a:solidFill>
              </a:uFill>
              <a:latin typeface="+mn-lt"/>
              <a:ea typeface="+mn-ea"/>
              <a:cs typeface="+mn-cs"/>
              <a:sym typeface="Lato Light"/>
            </a:endParaRPr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4D5442A0-6039-3927-550B-40624FCE16D6}"/>
              </a:ext>
            </a:extLst>
          </p:cNvPr>
          <p:cNvSpPr/>
          <p:nvPr/>
        </p:nvSpPr>
        <p:spPr>
          <a:xfrm>
            <a:off x="19062770" y="10207414"/>
            <a:ext cx="3994484" cy="3058176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3600" b="0" i="0" u="none" strike="noStrike" cap="none" spc="0" normalizeH="0" baseline="0">
              <a:ln>
                <a:noFill/>
              </a:ln>
              <a:solidFill>
                <a:srgbClr val="7F7F7F"/>
              </a:solidFill>
              <a:effectLst/>
              <a:uFill>
                <a:solidFill>
                  <a:srgbClr val="7F7F7F"/>
                </a:solidFill>
              </a:uFill>
              <a:latin typeface="+mn-lt"/>
              <a:ea typeface="+mn-ea"/>
              <a:cs typeface="+mn-cs"/>
              <a:sym typeface="Lato Light"/>
            </a:endParaRP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C6E72CCC-1618-B5E0-4589-415CED2424C8}"/>
              </a:ext>
            </a:extLst>
          </p:cNvPr>
          <p:cNvSpPr txBox="1"/>
          <p:nvPr/>
        </p:nvSpPr>
        <p:spPr>
          <a:xfrm>
            <a:off x="15909358" y="4626995"/>
            <a:ext cx="1503617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000" b="1" i="1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1. afbeelding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BB182A44-F2C6-78F0-0C76-81FBDC778359}"/>
              </a:ext>
            </a:extLst>
          </p:cNvPr>
          <p:cNvSpPr txBox="1"/>
          <p:nvPr/>
        </p:nvSpPr>
        <p:spPr>
          <a:xfrm>
            <a:off x="15924431" y="7986813"/>
            <a:ext cx="1503617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000" b="1" i="1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2. afbeelding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E365C29C-31C1-E8D2-D71B-FAE1019F6C9A}"/>
              </a:ext>
            </a:extLst>
          </p:cNvPr>
          <p:cNvSpPr txBox="1"/>
          <p:nvPr/>
        </p:nvSpPr>
        <p:spPr>
          <a:xfrm>
            <a:off x="20456326" y="8031264"/>
            <a:ext cx="1503617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000" b="1" i="1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4. afbeelding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CEEC4492-9DED-64A2-E86A-5C7A4B9F8E85}"/>
              </a:ext>
            </a:extLst>
          </p:cNvPr>
          <p:cNvSpPr txBox="1"/>
          <p:nvPr/>
        </p:nvSpPr>
        <p:spPr>
          <a:xfrm>
            <a:off x="16110026" y="11260263"/>
            <a:ext cx="1503617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000" b="1" i="1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3. afbeelding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7CF37C43-326C-4471-73EC-6D5B22F93ADC}"/>
              </a:ext>
            </a:extLst>
          </p:cNvPr>
          <p:cNvSpPr txBox="1"/>
          <p:nvPr/>
        </p:nvSpPr>
        <p:spPr>
          <a:xfrm>
            <a:off x="20641921" y="11304714"/>
            <a:ext cx="1503617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000" b="1" i="1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5. afbeelding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FE289D90-BDFF-D184-91CB-DC256240A2E0}"/>
              </a:ext>
            </a:extLst>
          </p:cNvPr>
          <p:cNvSpPr txBox="1"/>
          <p:nvPr/>
        </p:nvSpPr>
        <p:spPr>
          <a:xfrm>
            <a:off x="19062770" y="3857553"/>
            <a:ext cx="609141" cy="194925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400" b="1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1 = </a:t>
            </a:r>
          </a:p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nl-NL" sz="24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2 = </a:t>
            </a:r>
          </a:p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400" b="1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3 =</a:t>
            </a:r>
          </a:p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nl-NL" sz="24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4 =</a:t>
            </a:r>
          </a:p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400" b="1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5 =</a:t>
            </a:r>
          </a:p>
        </p:txBody>
      </p:sp>
    </p:spTree>
    <p:extLst>
      <p:ext uri="{BB962C8B-B14F-4D97-AF65-F5344CB8AC3E}">
        <p14:creationId xmlns:p14="http://schemas.microsoft.com/office/powerpoint/2010/main" val="3323028956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1">
            <a:extLst>
              <a:ext uri="{FF2B5EF4-FFF2-40B4-BE49-F238E27FC236}">
                <a16:creationId xmlns:a16="http://schemas.microsoft.com/office/drawing/2014/main" id="{835D852E-22EF-C310-CF8E-6501F676063D}"/>
              </a:ext>
            </a:extLst>
          </p:cNvPr>
          <p:cNvGrpSpPr/>
          <p:nvPr/>
        </p:nvGrpSpPr>
        <p:grpSpPr>
          <a:xfrm>
            <a:off x="21912492" y="429859"/>
            <a:ext cx="1072055" cy="1072055"/>
            <a:chOff x="3563007" y="851338"/>
            <a:chExt cx="1072055" cy="1072055"/>
          </a:xfrm>
        </p:grpSpPr>
        <p:sp>
          <p:nvSpPr>
            <p:cNvPr id="3" name="Ovaal 2">
              <a:extLst>
                <a:ext uri="{FF2B5EF4-FFF2-40B4-BE49-F238E27FC236}">
                  <a16:creationId xmlns:a16="http://schemas.microsoft.com/office/drawing/2014/main" id="{2791CD47-47E5-3B74-E462-7A75C785570F}"/>
                </a:ext>
              </a:extLst>
            </p:cNvPr>
            <p:cNvSpPr/>
            <p:nvPr/>
          </p:nvSpPr>
          <p:spPr>
            <a:xfrm>
              <a:off x="3563007" y="851338"/>
              <a:ext cx="1072055" cy="1072055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1828433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l-NL" sz="3600" b="0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+mn-lt"/>
                <a:ea typeface="+mn-ea"/>
                <a:cs typeface="+mn-cs"/>
                <a:sym typeface="Lato Light"/>
              </a:endParaRPr>
            </a:p>
          </p:txBody>
        </p:sp>
        <p:sp>
          <p:nvSpPr>
            <p:cNvPr id="4" name="Tekstvak 3">
              <a:extLst>
                <a:ext uri="{FF2B5EF4-FFF2-40B4-BE49-F238E27FC236}">
                  <a16:creationId xmlns:a16="http://schemas.microsoft.com/office/drawing/2014/main" id="{F96BD010-10DD-309B-A126-6AF3EE999545}"/>
                </a:ext>
              </a:extLst>
            </p:cNvPr>
            <p:cNvSpPr txBox="1"/>
            <p:nvPr/>
          </p:nvSpPr>
          <p:spPr>
            <a:xfrm>
              <a:off x="3648590" y="1087767"/>
              <a:ext cx="924933" cy="5334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50800" tIns="50800" rIns="50800" bIns="50800" numCol="1" spcCol="38100" rtlCol="0" anchor="ctr">
              <a:spAutoFit/>
            </a:bodyPr>
            <a:lstStyle/>
            <a:p>
              <a:pPr marL="0" marR="0" indent="0" algn="l" defTabSz="1828433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nl-NL" sz="2800" b="1" i="0" u="none" strike="noStrike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Fill>
                    <a:solidFill>
                      <a:srgbClr val="7F7F7F"/>
                    </a:solidFill>
                  </a:u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  <a:sym typeface="Lato Light"/>
                </a:rPr>
                <a:t>ED-2</a:t>
              </a:r>
            </a:p>
          </p:txBody>
        </p:sp>
      </p:grpSp>
      <p:sp>
        <p:nvSpPr>
          <p:cNvPr id="8" name="Shape 15">
            <a:extLst>
              <a:ext uri="{FF2B5EF4-FFF2-40B4-BE49-F238E27FC236}">
                <a16:creationId xmlns:a16="http://schemas.microsoft.com/office/drawing/2014/main" id="{16490192-A1D3-63DE-BC0D-A9C9C5A7AE3A}"/>
              </a:ext>
            </a:extLst>
          </p:cNvPr>
          <p:cNvSpPr/>
          <p:nvPr/>
        </p:nvSpPr>
        <p:spPr>
          <a:xfrm>
            <a:off x="799852" y="666288"/>
            <a:ext cx="18719599" cy="12003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35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pPr algn="l"/>
            <a:r>
              <a:rPr lang="en-US" sz="7200" b="1" dirty="0">
                <a:solidFill>
                  <a:srgbClr val="FF2F9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VIDEOFILTERS</a:t>
            </a:r>
          </a:p>
        </p:txBody>
      </p:sp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B3DEFC01-B36F-90DF-0D6C-1F6904B01939}"/>
              </a:ext>
            </a:extLst>
          </p:cNvPr>
          <p:cNvCxnSpPr/>
          <p:nvPr/>
        </p:nvCxnSpPr>
        <p:spPr>
          <a:xfrm>
            <a:off x="799852" y="2045368"/>
            <a:ext cx="22782043" cy="0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1" name="Shape 15">
            <a:extLst>
              <a:ext uri="{FF2B5EF4-FFF2-40B4-BE49-F238E27FC236}">
                <a16:creationId xmlns:a16="http://schemas.microsoft.com/office/drawing/2014/main" id="{0B83D33E-04CF-1D4A-9FDD-99C88ADAA624}"/>
              </a:ext>
            </a:extLst>
          </p:cNvPr>
          <p:cNvSpPr>
            <a:spLocks/>
          </p:cNvSpPr>
          <p:nvPr/>
        </p:nvSpPr>
        <p:spPr>
          <a:xfrm>
            <a:off x="735844" y="3487003"/>
            <a:ext cx="12234198" cy="5232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35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pPr algn="l"/>
            <a:r>
              <a:rPr lang="en-US" sz="2800" b="1" dirty="0">
                <a:solidFill>
                  <a:schemeClr val="bg1"/>
                </a:solidFill>
                <a:highlight>
                  <a:srgbClr val="FF2F92"/>
                </a:highligh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(AR)  VIDEOFILTERS OP DIVERSE PLATFORMEN</a:t>
            </a:r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2C5E7F59-5595-CC28-7DEB-8C01843EC2B9}"/>
              </a:ext>
            </a:extLst>
          </p:cNvPr>
          <p:cNvSpPr>
            <a:spLocks/>
          </p:cNvSpPr>
          <p:nvPr/>
        </p:nvSpPr>
        <p:spPr>
          <a:xfrm>
            <a:off x="457200" y="11959389"/>
            <a:ext cx="23522235" cy="154004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noFill/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3600" b="0" i="0" u="none" strike="noStrike" cap="none" spc="0" normalizeH="0" baseline="0">
              <a:ln>
                <a:noFill/>
              </a:ln>
              <a:solidFill>
                <a:srgbClr val="7F7F7F"/>
              </a:solidFill>
              <a:effectLst/>
              <a:uFill>
                <a:solidFill>
                  <a:srgbClr val="7F7F7F"/>
                </a:solidFill>
              </a:uFill>
              <a:latin typeface="+mn-lt"/>
              <a:ea typeface="+mn-ea"/>
              <a:cs typeface="+mn-cs"/>
              <a:sym typeface="Lato Light"/>
            </a:endParaRP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724C8360-37BA-1287-8039-8940AF859292}"/>
              </a:ext>
            </a:extLst>
          </p:cNvPr>
          <p:cNvSpPr txBox="1"/>
          <p:nvPr/>
        </p:nvSpPr>
        <p:spPr>
          <a:xfrm>
            <a:off x="842211" y="12020944"/>
            <a:ext cx="4852290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000" b="1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Gebruikte externe bronnen (als hyperlink)</a:t>
            </a:r>
          </a:p>
        </p:txBody>
      </p:sp>
      <p:grpSp>
        <p:nvGrpSpPr>
          <p:cNvPr id="23" name="Groep 22">
            <a:extLst>
              <a:ext uri="{FF2B5EF4-FFF2-40B4-BE49-F238E27FC236}">
                <a16:creationId xmlns:a16="http://schemas.microsoft.com/office/drawing/2014/main" id="{B8CFD75D-815F-BA2E-EC31-B8309D44E8E8}"/>
              </a:ext>
            </a:extLst>
          </p:cNvPr>
          <p:cNvGrpSpPr/>
          <p:nvPr/>
        </p:nvGrpSpPr>
        <p:grpSpPr>
          <a:xfrm>
            <a:off x="23129444" y="508031"/>
            <a:ext cx="849992" cy="849992"/>
            <a:chOff x="3563007" y="851338"/>
            <a:chExt cx="1072055" cy="1072055"/>
          </a:xfrm>
        </p:grpSpPr>
        <p:sp>
          <p:nvSpPr>
            <p:cNvPr id="24" name="Ovaal 23">
              <a:extLst>
                <a:ext uri="{FF2B5EF4-FFF2-40B4-BE49-F238E27FC236}">
                  <a16:creationId xmlns:a16="http://schemas.microsoft.com/office/drawing/2014/main" id="{EE093223-160C-3652-5027-51282FB6B210}"/>
                </a:ext>
              </a:extLst>
            </p:cNvPr>
            <p:cNvSpPr/>
            <p:nvPr/>
          </p:nvSpPr>
          <p:spPr>
            <a:xfrm>
              <a:off x="3563007" y="851338"/>
              <a:ext cx="1072055" cy="1072055"/>
            </a:xfrm>
            <a:prstGeom prst="ellipse">
              <a:avLst/>
            </a:prstGeom>
            <a:solidFill>
              <a:srgbClr val="FF2F92"/>
            </a:solidFill>
            <a:ln w="12700" cap="flat">
              <a:noFill/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1828433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l-NL" sz="3600" b="0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+mn-lt"/>
                <a:ea typeface="+mn-ea"/>
                <a:cs typeface="+mn-cs"/>
                <a:sym typeface="Lato Light"/>
              </a:endParaRPr>
            </a:p>
          </p:txBody>
        </p:sp>
        <p:sp>
          <p:nvSpPr>
            <p:cNvPr id="25" name="Tekstvak 24">
              <a:extLst>
                <a:ext uri="{FF2B5EF4-FFF2-40B4-BE49-F238E27FC236}">
                  <a16:creationId xmlns:a16="http://schemas.microsoft.com/office/drawing/2014/main" id="{FC0A37EC-9229-EC2C-F9D4-EA75A8950317}"/>
                </a:ext>
              </a:extLst>
            </p:cNvPr>
            <p:cNvSpPr txBox="1"/>
            <p:nvPr/>
          </p:nvSpPr>
          <p:spPr>
            <a:xfrm>
              <a:off x="3771461" y="1050939"/>
              <a:ext cx="655061" cy="6728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50800" tIns="50800" rIns="50800" bIns="50800" numCol="1" spcCol="38100" rtlCol="0" anchor="ctr">
              <a:spAutoFit/>
            </a:bodyPr>
            <a:lstStyle/>
            <a:p>
              <a:pPr marL="0" marR="0" indent="0" algn="l" defTabSz="1828433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nl-NL" sz="2800" b="1" dirty="0">
                  <a:solidFill>
                    <a:schemeClr val="bg1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04</a:t>
              </a:r>
              <a:endParaRPr kumimoji="0" lang="nl-NL" sz="28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endParaRPr>
            </a:p>
          </p:txBody>
        </p:sp>
      </p:grpSp>
      <p:sp>
        <p:nvSpPr>
          <p:cNvPr id="5" name="Tekstvak 4">
            <a:extLst>
              <a:ext uri="{FF2B5EF4-FFF2-40B4-BE49-F238E27FC236}">
                <a16:creationId xmlns:a16="http://schemas.microsoft.com/office/drawing/2014/main" id="{370850C1-F1AF-5B9B-3306-CCE27A195638}"/>
              </a:ext>
            </a:extLst>
          </p:cNvPr>
          <p:cNvSpPr txBox="1"/>
          <p:nvPr/>
        </p:nvSpPr>
        <p:spPr>
          <a:xfrm>
            <a:off x="735844" y="2194627"/>
            <a:ext cx="22131058" cy="96436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nl-NL" sz="2800" b="1" dirty="0">
                <a:solidFill>
                  <a:schemeClr val="bg2">
                    <a:lumMod val="1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AR wordt op diverse vlakken gebruikt in content op verschillende platformen. Voor </a:t>
            </a:r>
            <a:r>
              <a:rPr lang="nl-NL" sz="2800" b="1" dirty="0" err="1">
                <a:solidFill>
                  <a:schemeClr val="bg2">
                    <a:lumMod val="1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Glamify</a:t>
            </a:r>
            <a:r>
              <a:rPr lang="nl-NL" sz="2800" b="1" dirty="0">
                <a:solidFill>
                  <a:schemeClr val="bg2">
                    <a:lumMod val="1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richten we ons specifiek op een </a:t>
            </a:r>
            <a:r>
              <a:rPr lang="nl-NL" sz="2800" b="1" dirty="0">
                <a:solidFill>
                  <a:srgbClr val="FF2F9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videofilter</a:t>
            </a:r>
            <a:r>
              <a:rPr lang="nl-NL" sz="2800" b="1" dirty="0">
                <a:solidFill>
                  <a:schemeClr val="bg2">
                    <a:lumMod val="1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.</a:t>
            </a:r>
          </a:p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800" b="1" i="0" u="none" strike="noStrike" cap="none" spc="0" normalizeH="0" baseline="0" dirty="0">
                <a:ln>
                  <a:noFill/>
                </a:ln>
                <a:solidFill>
                  <a:srgbClr val="FF2F92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Onderzoek</a:t>
            </a:r>
            <a:r>
              <a:rPr kumimoji="0" lang="nl-NL" sz="2800" b="1" i="0" u="none" strike="noStrike" cap="none" spc="0" normalizeH="0" baseline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 wat er voor (</a:t>
            </a:r>
            <a:r>
              <a:rPr kumimoji="0" lang="nl-NL" sz="2800" b="1" i="0" u="none" strike="noStrike" cap="none" spc="0" normalizeH="0" baseline="0" dirty="0">
                <a:ln>
                  <a:noFill/>
                </a:ln>
                <a:solidFill>
                  <a:srgbClr val="FF2F92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AR)</a:t>
            </a:r>
            <a:r>
              <a:rPr kumimoji="0" lang="nl-NL" sz="2800" b="1" i="0" u="none" strike="noStrike" cap="none" spc="0" normalizeH="0" baseline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 </a:t>
            </a:r>
            <a:r>
              <a:rPr kumimoji="0" lang="nl-NL" sz="2800" b="1" i="0" u="none" strike="noStrike" cap="none" spc="0" normalizeH="0" baseline="0" dirty="0">
                <a:ln>
                  <a:noFill/>
                </a:ln>
                <a:solidFill>
                  <a:srgbClr val="FF2F92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videofilters</a:t>
            </a:r>
            <a:r>
              <a:rPr kumimoji="0" lang="nl-NL" sz="2800" b="1" i="0" u="none" strike="noStrike" cap="none" spc="0" normalizeH="0" baseline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 zijn en hoe het gebruikt wordt </a:t>
            </a:r>
            <a:r>
              <a:rPr kumimoji="0" lang="nl-NL" sz="2800" b="1" i="0" u="none" strike="noStrike" cap="none" spc="0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(de toepassing). </a:t>
            </a:r>
            <a:r>
              <a:rPr kumimoji="0" lang="nl-NL" sz="2800" b="1" i="0" u="none" strike="noStrike" cap="none" spc="0" normalizeH="0" baseline="0" dirty="0">
                <a:ln>
                  <a:noFill/>
                </a:ln>
                <a:solidFill>
                  <a:srgbClr val="FF2F92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Minimaal 6, </a:t>
            </a:r>
            <a:r>
              <a:rPr kumimoji="0" lang="nl-NL" sz="2800" b="1" i="0" u="none" strike="noStrike" cap="none" spc="0" normalizeH="0" baseline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mag van alles zijn!</a:t>
            </a:r>
          </a:p>
        </p:txBody>
      </p:sp>
      <p:sp>
        <p:nvSpPr>
          <p:cNvPr id="26" name="Rechthoek 25">
            <a:extLst>
              <a:ext uri="{FF2B5EF4-FFF2-40B4-BE49-F238E27FC236}">
                <a16:creationId xmlns:a16="http://schemas.microsoft.com/office/drawing/2014/main" id="{83DEF1C4-20E0-D010-33E7-A94CC77B4510}"/>
              </a:ext>
            </a:extLst>
          </p:cNvPr>
          <p:cNvSpPr/>
          <p:nvPr/>
        </p:nvSpPr>
        <p:spPr>
          <a:xfrm>
            <a:off x="842211" y="4727888"/>
            <a:ext cx="5697341" cy="3576560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3600" b="0" i="0" u="none" strike="noStrike" cap="none" spc="0" normalizeH="0" baseline="0">
              <a:ln>
                <a:noFill/>
              </a:ln>
              <a:solidFill>
                <a:srgbClr val="7F7F7F"/>
              </a:solidFill>
              <a:effectLst/>
              <a:uFill>
                <a:solidFill>
                  <a:srgbClr val="7F7F7F"/>
                </a:solidFill>
              </a:uFill>
              <a:latin typeface="+mn-lt"/>
              <a:ea typeface="+mn-ea"/>
              <a:cs typeface="+mn-cs"/>
              <a:sym typeface="Lato Light"/>
            </a:endParaRP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03FB66F8-12C4-C4DD-307D-0A2E61E47335}"/>
              </a:ext>
            </a:extLst>
          </p:cNvPr>
          <p:cNvSpPr txBox="1"/>
          <p:nvPr/>
        </p:nvSpPr>
        <p:spPr>
          <a:xfrm>
            <a:off x="3019008" y="6136968"/>
            <a:ext cx="1237518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000" b="1" i="1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afbeelding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CBBA3BDF-241B-C0DE-73FB-1B89F05F60DA}"/>
              </a:ext>
            </a:extLst>
          </p:cNvPr>
          <p:cNvSpPr txBox="1"/>
          <p:nvPr/>
        </p:nvSpPr>
        <p:spPr>
          <a:xfrm>
            <a:off x="799852" y="8605195"/>
            <a:ext cx="1720023" cy="121058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R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kumimoji="0" lang="nl-NL" sz="2400" b="1" i="0" u="none" strike="noStrike" cap="none" spc="0" normalizeH="0" baseline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Platform:</a:t>
            </a:r>
          </a:p>
          <a:p>
            <a:pPr marR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nl-NL" sz="2400" b="1" dirty="0">
                <a:solidFill>
                  <a:schemeClr val="bg2">
                    <a:lumMod val="1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Soort filter:</a:t>
            </a:r>
          </a:p>
          <a:p>
            <a:pPr marR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nl-NL" sz="2400" b="1" dirty="0">
                <a:solidFill>
                  <a:schemeClr val="bg2">
                    <a:lumMod val="1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Toepassing:</a:t>
            </a:r>
            <a:endParaRPr kumimoji="0" lang="nl-NL" sz="2400" b="1" i="0" u="none" strike="noStrike" cap="none" spc="0" normalizeH="0" baseline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Fill>
                <a:solidFill>
                  <a:srgbClr val="7F7F7F"/>
                </a:solidFill>
              </a:u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  <a:sym typeface="Lato Light"/>
            </a:endParaRPr>
          </a:p>
        </p:txBody>
      </p:sp>
      <p:sp>
        <p:nvSpPr>
          <p:cNvPr id="29" name="Rechthoek 28">
            <a:extLst>
              <a:ext uri="{FF2B5EF4-FFF2-40B4-BE49-F238E27FC236}">
                <a16:creationId xmlns:a16="http://schemas.microsoft.com/office/drawing/2014/main" id="{7FBDBE6A-08F0-C73A-F578-532DF749A324}"/>
              </a:ext>
            </a:extLst>
          </p:cNvPr>
          <p:cNvSpPr/>
          <p:nvPr/>
        </p:nvSpPr>
        <p:spPr>
          <a:xfrm>
            <a:off x="8740552" y="4727888"/>
            <a:ext cx="5697341" cy="3576560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3600" b="0" i="0" u="none" strike="noStrike" cap="none" spc="0" normalizeH="0" baseline="0">
              <a:ln>
                <a:noFill/>
              </a:ln>
              <a:solidFill>
                <a:srgbClr val="7F7F7F"/>
              </a:solidFill>
              <a:effectLst/>
              <a:uFill>
                <a:solidFill>
                  <a:srgbClr val="7F7F7F"/>
                </a:solidFill>
              </a:uFill>
              <a:latin typeface="+mn-lt"/>
              <a:ea typeface="+mn-ea"/>
              <a:cs typeface="+mn-cs"/>
              <a:sym typeface="Lato Light"/>
            </a:endParaRPr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D6AB505B-F2E6-37D2-EFE8-6CB4D0028DBE}"/>
              </a:ext>
            </a:extLst>
          </p:cNvPr>
          <p:cNvSpPr txBox="1"/>
          <p:nvPr/>
        </p:nvSpPr>
        <p:spPr>
          <a:xfrm>
            <a:off x="10917349" y="6136968"/>
            <a:ext cx="1237518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000" b="1" i="1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afbeelding</a:t>
            </a:r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B2F875A4-B7AC-433A-C993-B47F5A93615C}"/>
              </a:ext>
            </a:extLst>
          </p:cNvPr>
          <p:cNvSpPr txBox="1"/>
          <p:nvPr/>
        </p:nvSpPr>
        <p:spPr>
          <a:xfrm>
            <a:off x="8698193" y="8605195"/>
            <a:ext cx="1720023" cy="121058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R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kumimoji="0" lang="nl-NL" sz="2400" b="1" i="0" u="none" strike="noStrike" cap="none" spc="0" normalizeH="0" baseline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Platform:</a:t>
            </a:r>
          </a:p>
          <a:p>
            <a:pPr marR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nl-NL" sz="2400" b="1" dirty="0">
                <a:solidFill>
                  <a:schemeClr val="bg2">
                    <a:lumMod val="1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Soort filter:</a:t>
            </a:r>
          </a:p>
          <a:p>
            <a:pPr marR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nl-NL" sz="2400" b="1" dirty="0">
                <a:solidFill>
                  <a:schemeClr val="bg2">
                    <a:lumMod val="1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Toepassing:</a:t>
            </a:r>
            <a:endParaRPr kumimoji="0" lang="nl-NL" sz="2400" b="1" i="0" u="none" strike="noStrike" cap="none" spc="0" normalizeH="0" baseline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Fill>
                <a:solidFill>
                  <a:srgbClr val="7F7F7F"/>
                </a:solidFill>
              </a:u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  <a:sym typeface="Lato Light"/>
            </a:endParaRPr>
          </a:p>
        </p:txBody>
      </p:sp>
      <p:sp>
        <p:nvSpPr>
          <p:cNvPr id="32" name="Rechthoek 31">
            <a:extLst>
              <a:ext uri="{FF2B5EF4-FFF2-40B4-BE49-F238E27FC236}">
                <a16:creationId xmlns:a16="http://schemas.microsoft.com/office/drawing/2014/main" id="{E516C37C-4964-5075-EC06-5A36E741ECFC}"/>
              </a:ext>
            </a:extLst>
          </p:cNvPr>
          <p:cNvSpPr/>
          <p:nvPr/>
        </p:nvSpPr>
        <p:spPr>
          <a:xfrm>
            <a:off x="16670780" y="4727888"/>
            <a:ext cx="5697341" cy="3576560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3600" b="0" i="0" u="none" strike="noStrike" cap="none" spc="0" normalizeH="0" baseline="0">
              <a:ln>
                <a:noFill/>
              </a:ln>
              <a:solidFill>
                <a:srgbClr val="7F7F7F"/>
              </a:solidFill>
              <a:effectLst/>
              <a:uFill>
                <a:solidFill>
                  <a:srgbClr val="7F7F7F"/>
                </a:solidFill>
              </a:uFill>
              <a:latin typeface="+mn-lt"/>
              <a:ea typeface="+mn-ea"/>
              <a:cs typeface="+mn-cs"/>
              <a:sym typeface="Lato Light"/>
            </a:endParaRPr>
          </a:p>
        </p:txBody>
      </p:sp>
      <p:sp>
        <p:nvSpPr>
          <p:cNvPr id="33" name="Tekstvak 32">
            <a:extLst>
              <a:ext uri="{FF2B5EF4-FFF2-40B4-BE49-F238E27FC236}">
                <a16:creationId xmlns:a16="http://schemas.microsoft.com/office/drawing/2014/main" id="{7EAEF851-0A8F-E8EA-9824-E28C2D522B8C}"/>
              </a:ext>
            </a:extLst>
          </p:cNvPr>
          <p:cNvSpPr txBox="1"/>
          <p:nvPr/>
        </p:nvSpPr>
        <p:spPr>
          <a:xfrm>
            <a:off x="18847577" y="6136968"/>
            <a:ext cx="1237518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000" b="1" i="1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afbeelding</a:t>
            </a:r>
          </a:p>
        </p:txBody>
      </p:sp>
      <p:sp>
        <p:nvSpPr>
          <p:cNvPr id="34" name="Tekstvak 33">
            <a:extLst>
              <a:ext uri="{FF2B5EF4-FFF2-40B4-BE49-F238E27FC236}">
                <a16:creationId xmlns:a16="http://schemas.microsoft.com/office/drawing/2014/main" id="{E95B44F7-CF09-AB1D-D61B-91F89CEAB668}"/>
              </a:ext>
            </a:extLst>
          </p:cNvPr>
          <p:cNvSpPr txBox="1"/>
          <p:nvPr/>
        </p:nvSpPr>
        <p:spPr>
          <a:xfrm>
            <a:off x="16628421" y="8605195"/>
            <a:ext cx="1720023" cy="121058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R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kumimoji="0" lang="nl-NL" sz="2400" b="1" i="0" u="none" strike="noStrike" cap="none" spc="0" normalizeH="0" baseline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Platform:</a:t>
            </a:r>
          </a:p>
          <a:p>
            <a:pPr marR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nl-NL" sz="2400" b="1" dirty="0">
                <a:solidFill>
                  <a:schemeClr val="bg2">
                    <a:lumMod val="1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Soort filter:</a:t>
            </a:r>
          </a:p>
          <a:p>
            <a:pPr marR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nl-NL" sz="2400" b="1" dirty="0">
                <a:solidFill>
                  <a:schemeClr val="bg2">
                    <a:lumMod val="1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Toepassing:</a:t>
            </a:r>
            <a:endParaRPr kumimoji="0" lang="nl-NL" sz="2400" b="1" i="0" u="none" strike="noStrike" cap="none" spc="0" normalizeH="0" baseline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Fill>
                <a:solidFill>
                  <a:srgbClr val="7F7F7F"/>
                </a:solidFill>
              </a:u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  <a:sym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4531648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1">
            <a:extLst>
              <a:ext uri="{FF2B5EF4-FFF2-40B4-BE49-F238E27FC236}">
                <a16:creationId xmlns:a16="http://schemas.microsoft.com/office/drawing/2014/main" id="{835D852E-22EF-C310-CF8E-6501F676063D}"/>
              </a:ext>
            </a:extLst>
          </p:cNvPr>
          <p:cNvGrpSpPr/>
          <p:nvPr/>
        </p:nvGrpSpPr>
        <p:grpSpPr>
          <a:xfrm>
            <a:off x="21912492" y="429859"/>
            <a:ext cx="1072055" cy="1072055"/>
            <a:chOff x="3563007" y="851338"/>
            <a:chExt cx="1072055" cy="1072055"/>
          </a:xfrm>
        </p:grpSpPr>
        <p:sp>
          <p:nvSpPr>
            <p:cNvPr id="3" name="Ovaal 2">
              <a:extLst>
                <a:ext uri="{FF2B5EF4-FFF2-40B4-BE49-F238E27FC236}">
                  <a16:creationId xmlns:a16="http://schemas.microsoft.com/office/drawing/2014/main" id="{2791CD47-47E5-3B74-E462-7A75C785570F}"/>
                </a:ext>
              </a:extLst>
            </p:cNvPr>
            <p:cNvSpPr/>
            <p:nvPr/>
          </p:nvSpPr>
          <p:spPr>
            <a:xfrm>
              <a:off x="3563007" y="851338"/>
              <a:ext cx="1072055" cy="1072055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1828433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l-NL" sz="3600" b="0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+mn-lt"/>
                <a:ea typeface="+mn-ea"/>
                <a:cs typeface="+mn-cs"/>
                <a:sym typeface="Lato Light"/>
              </a:endParaRPr>
            </a:p>
          </p:txBody>
        </p:sp>
        <p:sp>
          <p:nvSpPr>
            <p:cNvPr id="4" name="Tekstvak 3">
              <a:extLst>
                <a:ext uri="{FF2B5EF4-FFF2-40B4-BE49-F238E27FC236}">
                  <a16:creationId xmlns:a16="http://schemas.microsoft.com/office/drawing/2014/main" id="{F96BD010-10DD-309B-A126-6AF3EE999545}"/>
                </a:ext>
              </a:extLst>
            </p:cNvPr>
            <p:cNvSpPr txBox="1"/>
            <p:nvPr/>
          </p:nvSpPr>
          <p:spPr>
            <a:xfrm>
              <a:off x="3648590" y="1087767"/>
              <a:ext cx="924933" cy="5334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50800" tIns="50800" rIns="50800" bIns="50800" numCol="1" spcCol="38100" rtlCol="0" anchor="ctr">
              <a:spAutoFit/>
            </a:bodyPr>
            <a:lstStyle/>
            <a:p>
              <a:pPr marL="0" marR="0" indent="0" algn="l" defTabSz="1828433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nl-NL" sz="2800" b="1" i="0" u="none" strike="noStrike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Fill>
                    <a:solidFill>
                      <a:srgbClr val="7F7F7F"/>
                    </a:solidFill>
                  </a:u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  <a:sym typeface="Lato Light"/>
                </a:rPr>
                <a:t>ED-2</a:t>
              </a:r>
            </a:p>
          </p:txBody>
        </p:sp>
      </p:grpSp>
      <p:sp>
        <p:nvSpPr>
          <p:cNvPr id="8" name="Shape 15">
            <a:extLst>
              <a:ext uri="{FF2B5EF4-FFF2-40B4-BE49-F238E27FC236}">
                <a16:creationId xmlns:a16="http://schemas.microsoft.com/office/drawing/2014/main" id="{16490192-A1D3-63DE-BC0D-A9C9C5A7AE3A}"/>
              </a:ext>
            </a:extLst>
          </p:cNvPr>
          <p:cNvSpPr/>
          <p:nvPr/>
        </p:nvSpPr>
        <p:spPr>
          <a:xfrm>
            <a:off x="799852" y="666288"/>
            <a:ext cx="18719599" cy="12003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35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pPr algn="l"/>
            <a:r>
              <a:rPr lang="en-US" sz="7200" b="1" dirty="0">
                <a:solidFill>
                  <a:srgbClr val="FF2F9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VIDEOFILTERS</a:t>
            </a:r>
          </a:p>
        </p:txBody>
      </p:sp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B3DEFC01-B36F-90DF-0D6C-1F6904B01939}"/>
              </a:ext>
            </a:extLst>
          </p:cNvPr>
          <p:cNvCxnSpPr/>
          <p:nvPr/>
        </p:nvCxnSpPr>
        <p:spPr>
          <a:xfrm>
            <a:off x="799852" y="2045368"/>
            <a:ext cx="22782043" cy="0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1" name="Shape 15">
            <a:extLst>
              <a:ext uri="{FF2B5EF4-FFF2-40B4-BE49-F238E27FC236}">
                <a16:creationId xmlns:a16="http://schemas.microsoft.com/office/drawing/2014/main" id="{0B83D33E-04CF-1D4A-9FDD-99C88ADAA624}"/>
              </a:ext>
            </a:extLst>
          </p:cNvPr>
          <p:cNvSpPr>
            <a:spLocks/>
          </p:cNvSpPr>
          <p:nvPr/>
        </p:nvSpPr>
        <p:spPr>
          <a:xfrm>
            <a:off x="735844" y="3487003"/>
            <a:ext cx="12234198" cy="5232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35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pPr algn="l"/>
            <a:r>
              <a:rPr lang="en-US" sz="2800" b="1" dirty="0">
                <a:solidFill>
                  <a:schemeClr val="bg1"/>
                </a:solidFill>
                <a:highlight>
                  <a:srgbClr val="FF2F92"/>
                </a:highligh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(AR) VIDEOFILTERS CONTENT OP DIVERSE PLATFORMEN</a:t>
            </a:r>
          </a:p>
        </p:txBody>
      </p:sp>
      <p:grpSp>
        <p:nvGrpSpPr>
          <p:cNvPr id="23" name="Groep 22">
            <a:extLst>
              <a:ext uri="{FF2B5EF4-FFF2-40B4-BE49-F238E27FC236}">
                <a16:creationId xmlns:a16="http://schemas.microsoft.com/office/drawing/2014/main" id="{B8CFD75D-815F-BA2E-EC31-B8309D44E8E8}"/>
              </a:ext>
            </a:extLst>
          </p:cNvPr>
          <p:cNvGrpSpPr/>
          <p:nvPr/>
        </p:nvGrpSpPr>
        <p:grpSpPr>
          <a:xfrm>
            <a:off x="23129444" y="508031"/>
            <a:ext cx="849992" cy="849992"/>
            <a:chOff x="3563007" y="851338"/>
            <a:chExt cx="1072055" cy="1072055"/>
          </a:xfrm>
        </p:grpSpPr>
        <p:sp>
          <p:nvSpPr>
            <p:cNvPr id="24" name="Ovaal 23">
              <a:extLst>
                <a:ext uri="{FF2B5EF4-FFF2-40B4-BE49-F238E27FC236}">
                  <a16:creationId xmlns:a16="http://schemas.microsoft.com/office/drawing/2014/main" id="{EE093223-160C-3652-5027-51282FB6B210}"/>
                </a:ext>
              </a:extLst>
            </p:cNvPr>
            <p:cNvSpPr/>
            <p:nvPr/>
          </p:nvSpPr>
          <p:spPr>
            <a:xfrm>
              <a:off x="3563007" y="851338"/>
              <a:ext cx="1072055" cy="1072055"/>
            </a:xfrm>
            <a:prstGeom prst="ellipse">
              <a:avLst/>
            </a:prstGeom>
            <a:solidFill>
              <a:srgbClr val="FF2F92"/>
            </a:solidFill>
            <a:ln w="12700" cap="flat">
              <a:noFill/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1828433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l-NL" sz="3600" b="0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+mn-lt"/>
                <a:ea typeface="+mn-ea"/>
                <a:cs typeface="+mn-cs"/>
                <a:sym typeface="Lato Light"/>
              </a:endParaRPr>
            </a:p>
          </p:txBody>
        </p:sp>
        <p:sp>
          <p:nvSpPr>
            <p:cNvPr id="25" name="Tekstvak 24">
              <a:extLst>
                <a:ext uri="{FF2B5EF4-FFF2-40B4-BE49-F238E27FC236}">
                  <a16:creationId xmlns:a16="http://schemas.microsoft.com/office/drawing/2014/main" id="{FC0A37EC-9229-EC2C-F9D4-EA75A8950317}"/>
                </a:ext>
              </a:extLst>
            </p:cNvPr>
            <p:cNvSpPr txBox="1"/>
            <p:nvPr/>
          </p:nvSpPr>
          <p:spPr>
            <a:xfrm>
              <a:off x="3771461" y="1050939"/>
              <a:ext cx="655061" cy="6728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50800" tIns="50800" rIns="50800" bIns="50800" numCol="1" spcCol="38100" rtlCol="0" anchor="ctr">
              <a:spAutoFit/>
            </a:bodyPr>
            <a:lstStyle/>
            <a:p>
              <a:pPr marL="0" marR="0" indent="0" algn="l" defTabSz="1828433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nl-NL" sz="2800" b="1" dirty="0">
                  <a:solidFill>
                    <a:schemeClr val="bg1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05</a:t>
              </a:r>
              <a:endParaRPr kumimoji="0" lang="nl-NL" sz="28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endParaRPr>
            </a:p>
          </p:txBody>
        </p:sp>
      </p:grpSp>
      <p:sp>
        <p:nvSpPr>
          <p:cNvPr id="26" name="Rechthoek 25">
            <a:extLst>
              <a:ext uri="{FF2B5EF4-FFF2-40B4-BE49-F238E27FC236}">
                <a16:creationId xmlns:a16="http://schemas.microsoft.com/office/drawing/2014/main" id="{83DEF1C4-20E0-D010-33E7-A94CC77B4510}"/>
              </a:ext>
            </a:extLst>
          </p:cNvPr>
          <p:cNvSpPr/>
          <p:nvPr/>
        </p:nvSpPr>
        <p:spPr>
          <a:xfrm>
            <a:off x="842211" y="4727888"/>
            <a:ext cx="5697341" cy="3576560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3600" b="0" i="0" u="none" strike="noStrike" cap="none" spc="0" normalizeH="0" baseline="0">
              <a:ln>
                <a:noFill/>
              </a:ln>
              <a:solidFill>
                <a:srgbClr val="7F7F7F"/>
              </a:solidFill>
              <a:effectLst/>
              <a:uFill>
                <a:solidFill>
                  <a:srgbClr val="7F7F7F"/>
                </a:solidFill>
              </a:uFill>
              <a:latin typeface="+mn-lt"/>
              <a:ea typeface="+mn-ea"/>
              <a:cs typeface="+mn-cs"/>
              <a:sym typeface="Lato Light"/>
            </a:endParaRP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03FB66F8-12C4-C4DD-307D-0A2E61E47335}"/>
              </a:ext>
            </a:extLst>
          </p:cNvPr>
          <p:cNvSpPr txBox="1"/>
          <p:nvPr/>
        </p:nvSpPr>
        <p:spPr>
          <a:xfrm>
            <a:off x="3019008" y="6136968"/>
            <a:ext cx="1237518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000" b="1" i="1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afbeelding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CBBA3BDF-241B-C0DE-73FB-1B89F05F60DA}"/>
              </a:ext>
            </a:extLst>
          </p:cNvPr>
          <p:cNvSpPr txBox="1"/>
          <p:nvPr/>
        </p:nvSpPr>
        <p:spPr>
          <a:xfrm>
            <a:off x="799852" y="8605195"/>
            <a:ext cx="1720023" cy="121058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R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kumimoji="0" lang="nl-NL" sz="2400" b="1" i="0" u="none" strike="noStrike" cap="none" spc="0" normalizeH="0" baseline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Platform:</a:t>
            </a:r>
          </a:p>
          <a:p>
            <a:pPr marR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nl-NL" sz="2400" b="1" dirty="0">
                <a:solidFill>
                  <a:schemeClr val="bg2">
                    <a:lumMod val="1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Soort filter:</a:t>
            </a:r>
          </a:p>
          <a:p>
            <a:pPr marR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nl-NL" sz="2400" b="1" dirty="0">
                <a:solidFill>
                  <a:schemeClr val="bg2">
                    <a:lumMod val="1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Toepassing:</a:t>
            </a:r>
            <a:endParaRPr kumimoji="0" lang="nl-NL" sz="2400" b="1" i="0" u="none" strike="noStrike" cap="none" spc="0" normalizeH="0" baseline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Fill>
                <a:solidFill>
                  <a:srgbClr val="7F7F7F"/>
                </a:solidFill>
              </a:u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  <a:sym typeface="Lato Light"/>
            </a:endParaRPr>
          </a:p>
        </p:txBody>
      </p:sp>
      <p:sp>
        <p:nvSpPr>
          <p:cNvPr id="29" name="Rechthoek 28">
            <a:extLst>
              <a:ext uri="{FF2B5EF4-FFF2-40B4-BE49-F238E27FC236}">
                <a16:creationId xmlns:a16="http://schemas.microsoft.com/office/drawing/2014/main" id="{7FBDBE6A-08F0-C73A-F578-532DF749A324}"/>
              </a:ext>
            </a:extLst>
          </p:cNvPr>
          <p:cNvSpPr/>
          <p:nvPr/>
        </p:nvSpPr>
        <p:spPr>
          <a:xfrm>
            <a:off x="8740552" y="4727888"/>
            <a:ext cx="5697341" cy="3576560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3600" b="0" i="0" u="none" strike="noStrike" cap="none" spc="0" normalizeH="0" baseline="0">
              <a:ln>
                <a:noFill/>
              </a:ln>
              <a:solidFill>
                <a:srgbClr val="7F7F7F"/>
              </a:solidFill>
              <a:effectLst/>
              <a:uFill>
                <a:solidFill>
                  <a:srgbClr val="7F7F7F"/>
                </a:solidFill>
              </a:uFill>
              <a:latin typeface="+mn-lt"/>
              <a:ea typeface="+mn-ea"/>
              <a:cs typeface="+mn-cs"/>
              <a:sym typeface="Lato Light"/>
            </a:endParaRPr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D6AB505B-F2E6-37D2-EFE8-6CB4D0028DBE}"/>
              </a:ext>
            </a:extLst>
          </p:cNvPr>
          <p:cNvSpPr txBox="1"/>
          <p:nvPr/>
        </p:nvSpPr>
        <p:spPr>
          <a:xfrm>
            <a:off x="10917349" y="6136968"/>
            <a:ext cx="1237518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000" b="1" i="1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afbeelding</a:t>
            </a:r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B2F875A4-B7AC-433A-C993-B47F5A93615C}"/>
              </a:ext>
            </a:extLst>
          </p:cNvPr>
          <p:cNvSpPr txBox="1"/>
          <p:nvPr/>
        </p:nvSpPr>
        <p:spPr>
          <a:xfrm>
            <a:off x="8698193" y="8605195"/>
            <a:ext cx="1720023" cy="121058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R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kumimoji="0" lang="nl-NL" sz="2400" b="1" i="0" u="none" strike="noStrike" cap="none" spc="0" normalizeH="0" baseline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Platform:</a:t>
            </a:r>
          </a:p>
          <a:p>
            <a:pPr marR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nl-NL" sz="2400" b="1" dirty="0">
                <a:solidFill>
                  <a:schemeClr val="bg2">
                    <a:lumMod val="1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Soort filter:</a:t>
            </a:r>
          </a:p>
          <a:p>
            <a:pPr marR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nl-NL" sz="2400" b="1" dirty="0">
                <a:solidFill>
                  <a:schemeClr val="bg2">
                    <a:lumMod val="1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Toepassing:</a:t>
            </a:r>
            <a:endParaRPr kumimoji="0" lang="nl-NL" sz="2400" b="1" i="0" u="none" strike="noStrike" cap="none" spc="0" normalizeH="0" baseline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Fill>
                <a:solidFill>
                  <a:srgbClr val="7F7F7F"/>
                </a:solidFill>
              </a:u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  <a:sym typeface="Lato Light"/>
            </a:endParaRPr>
          </a:p>
        </p:txBody>
      </p:sp>
      <p:sp>
        <p:nvSpPr>
          <p:cNvPr id="32" name="Rechthoek 31">
            <a:extLst>
              <a:ext uri="{FF2B5EF4-FFF2-40B4-BE49-F238E27FC236}">
                <a16:creationId xmlns:a16="http://schemas.microsoft.com/office/drawing/2014/main" id="{E516C37C-4964-5075-EC06-5A36E741ECFC}"/>
              </a:ext>
            </a:extLst>
          </p:cNvPr>
          <p:cNvSpPr/>
          <p:nvPr/>
        </p:nvSpPr>
        <p:spPr>
          <a:xfrm>
            <a:off x="16670780" y="4727888"/>
            <a:ext cx="5697341" cy="3576560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3600" b="0" i="0" u="none" strike="noStrike" cap="none" spc="0" normalizeH="0" baseline="0">
              <a:ln>
                <a:noFill/>
              </a:ln>
              <a:solidFill>
                <a:srgbClr val="7F7F7F"/>
              </a:solidFill>
              <a:effectLst/>
              <a:uFill>
                <a:solidFill>
                  <a:srgbClr val="7F7F7F"/>
                </a:solidFill>
              </a:uFill>
              <a:latin typeface="+mn-lt"/>
              <a:ea typeface="+mn-ea"/>
              <a:cs typeface="+mn-cs"/>
              <a:sym typeface="Lato Light"/>
            </a:endParaRPr>
          </a:p>
        </p:txBody>
      </p:sp>
      <p:sp>
        <p:nvSpPr>
          <p:cNvPr id="33" name="Tekstvak 32">
            <a:extLst>
              <a:ext uri="{FF2B5EF4-FFF2-40B4-BE49-F238E27FC236}">
                <a16:creationId xmlns:a16="http://schemas.microsoft.com/office/drawing/2014/main" id="{7EAEF851-0A8F-E8EA-9824-E28C2D522B8C}"/>
              </a:ext>
            </a:extLst>
          </p:cNvPr>
          <p:cNvSpPr txBox="1"/>
          <p:nvPr/>
        </p:nvSpPr>
        <p:spPr>
          <a:xfrm>
            <a:off x="18847577" y="6136968"/>
            <a:ext cx="1237518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000" b="1" i="1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afbeelding</a:t>
            </a:r>
          </a:p>
        </p:txBody>
      </p:sp>
      <p:sp>
        <p:nvSpPr>
          <p:cNvPr id="34" name="Tekstvak 33">
            <a:extLst>
              <a:ext uri="{FF2B5EF4-FFF2-40B4-BE49-F238E27FC236}">
                <a16:creationId xmlns:a16="http://schemas.microsoft.com/office/drawing/2014/main" id="{E95B44F7-CF09-AB1D-D61B-91F89CEAB668}"/>
              </a:ext>
            </a:extLst>
          </p:cNvPr>
          <p:cNvSpPr txBox="1"/>
          <p:nvPr/>
        </p:nvSpPr>
        <p:spPr>
          <a:xfrm>
            <a:off x="16628421" y="8605195"/>
            <a:ext cx="1720023" cy="121058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R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kumimoji="0" lang="nl-NL" sz="2400" b="1" i="0" u="none" strike="noStrike" cap="none" spc="0" normalizeH="0" baseline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Platform:</a:t>
            </a:r>
          </a:p>
          <a:p>
            <a:pPr marR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nl-NL" sz="2400" b="1" dirty="0">
                <a:solidFill>
                  <a:schemeClr val="bg2">
                    <a:lumMod val="1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Soort filter:</a:t>
            </a:r>
          </a:p>
          <a:p>
            <a:pPr marR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nl-NL" sz="2400" b="1" dirty="0">
                <a:solidFill>
                  <a:schemeClr val="bg2">
                    <a:lumMod val="1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Toepassing:</a:t>
            </a:r>
            <a:endParaRPr kumimoji="0" lang="nl-NL" sz="2400" b="1" i="0" u="none" strike="noStrike" cap="none" spc="0" normalizeH="0" baseline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Fill>
                <a:solidFill>
                  <a:srgbClr val="7F7F7F"/>
                </a:solidFill>
              </a:u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  <a:sym typeface="Lato Light"/>
            </a:endParaRP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7AD3145A-1556-B4A1-0994-C05645A3BC12}"/>
              </a:ext>
            </a:extLst>
          </p:cNvPr>
          <p:cNvSpPr>
            <a:spLocks/>
          </p:cNvSpPr>
          <p:nvPr/>
        </p:nvSpPr>
        <p:spPr>
          <a:xfrm>
            <a:off x="457200" y="11959389"/>
            <a:ext cx="23522235" cy="154004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noFill/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3600" b="0" i="0" u="none" strike="noStrike" cap="none" spc="0" normalizeH="0" baseline="0">
              <a:ln>
                <a:noFill/>
              </a:ln>
              <a:solidFill>
                <a:srgbClr val="7F7F7F"/>
              </a:solidFill>
              <a:effectLst/>
              <a:uFill>
                <a:solidFill>
                  <a:srgbClr val="7F7F7F"/>
                </a:solidFill>
              </a:uFill>
              <a:latin typeface="+mn-lt"/>
              <a:ea typeface="+mn-ea"/>
              <a:cs typeface="+mn-cs"/>
              <a:sym typeface="Lato Light"/>
            </a:endParaRP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9C6A3952-5662-9B53-A5C5-AB3525F4CEED}"/>
              </a:ext>
            </a:extLst>
          </p:cNvPr>
          <p:cNvSpPr txBox="1"/>
          <p:nvPr/>
        </p:nvSpPr>
        <p:spPr>
          <a:xfrm>
            <a:off x="842211" y="12020944"/>
            <a:ext cx="4852290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000" b="1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Gebruikte externe bronnen (als hyperlink)</a:t>
            </a:r>
          </a:p>
        </p:txBody>
      </p:sp>
    </p:spTree>
    <p:extLst>
      <p:ext uri="{BB962C8B-B14F-4D97-AF65-F5344CB8AC3E}">
        <p14:creationId xmlns:p14="http://schemas.microsoft.com/office/powerpoint/2010/main" val="1828716656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1">
            <a:extLst>
              <a:ext uri="{FF2B5EF4-FFF2-40B4-BE49-F238E27FC236}">
                <a16:creationId xmlns:a16="http://schemas.microsoft.com/office/drawing/2014/main" id="{835D852E-22EF-C310-CF8E-6501F676063D}"/>
              </a:ext>
            </a:extLst>
          </p:cNvPr>
          <p:cNvGrpSpPr/>
          <p:nvPr/>
        </p:nvGrpSpPr>
        <p:grpSpPr>
          <a:xfrm>
            <a:off x="21912492" y="429859"/>
            <a:ext cx="1072055" cy="1072055"/>
            <a:chOff x="3563007" y="851338"/>
            <a:chExt cx="1072055" cy="1072055"/>
          </a:xfrm>
        </p:grpSpPr>
        <p:sp>
          <p:nvSpPr>
            <p:cNvPr id="3" name="Ovaal 2">
              <a:extLst>
                <a:ext uri="{FF2B5EF4-FFF2-40B4-BE49-F238E27FC236}">
                  <a16:creationId xmlns:a16="http://schemas.microsoft.com/office/drawing/2014/main" id="{2791CD47-47E5-3B74-E462-7A75C785570F}"/>
                </a:ext>
              </a:extLst>
            </p:cNvPr>
            <p:cNvSpPr/>
            <p:nvPr/>
          </p:nvSpPr>
          <p:spPr>
            <a:xfrm>
              <a:off x="3563007" y="851338"/>
              <a:ext cx="1072055" cy="1072055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1828433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l-NL" sz="3600" b="0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+mn-lt"/>
                <a:ea typeface="+mn-ea"/>
                <a:cs typeface="+mn-cs"/>
                <a:sym typeface="Lato Light"/>
              </a:endParaRPr>
            </a:p>
          </p:txBody>
        </p:sp>
        <p:sp>
          <p:nvSpPr>
            <p:cNvPr id="4" name="Tekstvak 3">
              <a:extLst>
                <a:ext uri="{FF2B5EF4-FFF2-40B4-BE49-F238E27FC236}">
                  <a16:creationId xmlns:a16="http://schemas.microsoft.com/office/drawing/2014/main" id="{F96BD010-10DD-309B-A126-6AF3EE999545}"/>
                </a:ext>
              </a:extLst>
            </p:cNvPr>
            <p:cNvSpPr txBox="1"/>
            <p:nvPr/>
          </p:nvSpPr>
          <p:spPr>
            <a:xfrm>
              <a:off x="3648590" y="1087767"/>
              <a:ext cx="924933" cy="5334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50800" tIns="50800" rIns="50800" bIns="50800" numCol="1" spcCol="38100" rtlCol="0" anchor="ctr">
              <a:spAutoFit/>
            </a:bodyPr>
            <a:lstStyle/>
            <a:p>
              <a:pPr marL="0" marR="0" indent="0" algn="l" defTabSz="1828433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nl-NL" sz="2800" b="1" i="0" u="none" strike="noStrike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Fill>
                    <a:solidFill>
                      <a:srgbClr val="7F7F7F"/>
                    </a:solidFill>
                  </a:u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  <a:sym typeface="Lato Light"/>
                </a:rPr>
                <a:t>ED-2</a:t>
              </a:r>
            </a:p>
          </p:txBody>
        </p:sp>
      </p:grpSp>
      <p:sp>
        <p:nvSpPr>
          <p:cNvPr id="8" name="Shape 15">
            <a:extLst>
              <a:ext uri="{FF2B5EF4-FFF2-40B4-BE49-F238E27FC236}">
                <a16:creationId xmlns:a16="http://schemas.microsoft.com/office/drawing/2014/main" id="{16490192-A1D3-63DE-BC0D-A9C9C5A7AE3A}"/>
              </a:ext>
            </a:extLst>
          </p:cNvPr>
          <p:cNvSpPr/>
          <p:nvPr/>
        </p:nvSpPr>
        <p:spPr>
          <a:xfrm>
            <a:off x="799852" y="666288"/>
            <a:ext cx="18719599" cy="12003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35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pPr algn="l"/>
            <a:r>
              <a:rPr lang="en-US" sz="7200" b="1">
                <a:solidFill>
                  <a:srgbClr val="FF2F9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LINKEDIN</a:t>
            </a:r>
            <a:endParaRPr lang="en-US" sz="7200" b="1" dirty="0">
              <a:solidFill>
                <a:srgbClr val="FF2F92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B3DEFC01-B36F-90DF-0D6C-1F6904B01939}"/>
              </a:ext>
            </a:extLst>
          </p:cNvPr>
          <p:cNvCxnSpPr/>
          <p:nvPr/>
        </p:nvCxnSpPr>
        <p:spPr>
          <a:xfrm>
            <a:off x="799852" y="2045368"/>
            <a:ext cx="22782043" cy="0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1" name="Shape 15">
            <a:extLst>
              <a:ext uri="{FF2B5EF4-FFF2-40B4-BE49-F238E27FC236}">
                <a16:creationId xmlns:a16="http://schemas.microsoft.com/office/drawing/2014/main" id="{0B83D33E-04CF-1D4A-9FDD-99C88ADAA624}"/>
              </a:ext>
            </a:extLst>
          </p:cNvPr>
          <p:cNvSpPr/>
          <p:nvPr/>
        </p:nvSpPr>
        <p:spPr>
          <a:xfrm>
            <a:off x="799853" y="2410071"/>
            <a:ext cx="11173912" cy="5231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35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pPr algn="l"/>
            <a:r>
              <a:rPr lang="en-US" sz="2800" b="1" dirty="0">
                <a:solidFill>
                  <a:schemeClr val="bg1"/>
                </a:solidFill>
                <a:highlight>
                  <a:srgbClr val="FF2F92"/>
                </a:highligh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CONTENTVORMEN OP LINKEDIN</a:t>
            </a:r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2C5E7F59-5595-CC28-7DEB-8C01843EC2B9}"/>
              </a:ext>
            </a:extLst>
          </p:cNvPr>
          <p:cNvSpPr/>
          <p:nvPr/>
        </p:nvSpPr>
        <p:spPr>
          <a:xfrm>
            <a:off x="457201" y="11959389"/>
            <a:ext cx="14351686" cy="154004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noFill/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3600" b="0" i="0" u="none" strike="noStrike" cap="none" spc="0" normalizeH="0" baseline="0">
              <a:ln>
                <a:noFill/>
              </a:ln>
              <a:solidFill>
                <a:srgbClr val="7F7F7F"/>
              </a:solidFill>
              <a:effectLst/>
              <a:uFill>
                <a:solidFill>
                  <a:srgbClr val="7F7F7F"/>
                </a:solidFill>
              </a:uFill>
              <a:latin typeface="+mn-lt"/>
              <a:ea typeface="+mn-ea"/>
              <a:cs typeface="+mn-cs"/>
              <a:sym typeface="Lato Light"/>
            </a:endParaRP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724C8360-37BA-1287-8039-8940AF859292}"/>
              </a:ext>
            </a:extLst>
          </p:cNvPr>
          <p:cNvSpPr txBox="1"/>
          <p:nvPr/>
        </p:nvSpPr>
        <p:spPr>
          <a:xfrm>
            <a:off x="842211" y="12020944"/>
            <a:ext cx="4852290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000" b="1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Gebruikte externe bronnen (als hyperlink)</a:t>
            </a:r>
          </a:p>
        </p:txBody>
      </p:sp>
      <p:grpSp>
        <p:nvGrpSpPr>
          <p:cNvPr id="23" name="Groep 22">
            <a:extLst>
              <a:ext uri="{FF2B5EF4-FFF2-40B4-BE49-F238E27FC236}">
                <a16:creationId xmlns:a16="http://schemas.microsoft.com/office/drawing/2014/main" id="{B8CFD75D-815F-BA2E-EC31-B8309D44E8E8}"/>
              </a:ext>
            </a:extLst>
          </p:cNvPr>
          <p:cNvGrpSpPr/>
          <p:nvPr/>
        </p:nvGrpSpPr>
        <p:grpSpPr>
          <a:xfrm>
            <a:off x="23129444" y="508031"/>
            <a:ext cx="849992" cy="849992"/>
            <a:chOff x="3563007" y="851338"/>
            <a:chExt cx="1072055" cy="1072055"/>
          </a:xfrm>
        </p:grpSpPr>
        <p:sp>
          <p:nvSpPr>
            <p:cNvPr id="24" name="Ovaal 23">
              <a:extLst>
                <a:ext uri="{FF2B5EF4-FFF2-40B4-BE49-F238E27FC236}">
                  <a16:creationId xmlns:a16="http://schemas.microsoft.com/office/drawing/2014/main" id="{EE093223-160C-3652-5027-51282FB6B210}"/>
                </a:ext>
              </a:extLst>
            </p:cNvPr>
            <p:cNvSpPr/>
            <p:nvPr/>
          </p:nvSpPr>
          <p:spPr>
            <a:xfrm>
              <a:off x="3563007" y="851338"/>
              <a:ext cx="1072055" cy="1072055"/>
            </a:xfrm>
            <a:prstGeom prst="ellipse">
              <a:avLst/>
            </a:prstGeom>
            <a:solidFill>
              <a:srgbClr val="FF2F92"/>
            </a:solidFill>
            <a:ln w="12700" cap="flat">
              <a:noFill/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1828433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l-NL" sz="3600" b="0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+mn-lt"/>
                <a:ea typeface="+mn-ea"/>
                <a:cs typeface="+mn-cs"/>
                <a:sym typeface="Lato Light"/>
              </a:endParaRPr>
            </a:p>
          </p:txBody>
        </p:sp>
        <p:sp>
          <p:nvSpPr>
            <p:cNvPr id="25" name="Tekstvak 24">
              <a:extLst>
                <a:ext uri="{FF2B5EF4-FFF2-40B4-BE49-F238E27FC236}">
                  <a16:creationId xmlns:a16="http://schemas.microsoft.com/office/drawing/2014/main" id="{FC0A37EC-9229-EC2C-F9D4-EA75A8950317}"/>
                </a:ext>
              </a:extLst>
            </p:cNvPr>
            <p:cNvSpPr txBox="1"/>
            <p:nvPr/>
          </p:nvSpPr>
          <p:spPr>
            <a:xfrm>
              <a:off x="3771461" y="1050939"/>
              <a:ext cx="655061" cy="6728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50800" tIns="50800" rIns="50800" bIns="50800" numCol="1" spcCol="38100" rtlCol="0" anchor="ctr">
              <a:spAutoFit/>
            </a:bodyPr>
            <a:lstStyle/>
            <a:p>
              <a:pPr marL="0" marR="0" indent="0" algn="l" defTabSz="1828433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nl-NL" sz="2800" b="1" dirty="0">
                  <a:solidFill>
                    <a:schemeClr val="bg1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06</a:t>
              </a:r>
              <a:endParaRPr kumimoji="0" lang="nl-NL" sz="28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endParaRPr>
            </a:p>
          </p:txBody>
        </p:sp>
      </p:grpSp>
      <p:sp>
        <p:nvSpPr>
          <p:cNvPr id="5" name="Tekstvak 4">
            <a:extLst>
              <a:ext uri="{FF2B5EF4-FFF2-40B4-BE49-F238E27FC236}">
                <a16:creationId xmlns:a16="http://schemas.microsoft.com/office/drawing/2014/main" id="{370850C1-F1AF-5B9B-3306-CCE27A195638}"/>
              </a:ext>
            </a:extLst>
          </p:cNvPr>
          <p:cNvSpPr txBox="1"/>
          <p:nvPr/>
        </p:nvSpPr>
        <p:spPr>
          <a:xfrm>
            <a:off x="799852" y="2874374"/>
            <a:ext cx="14250696" cy="841255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800" b="1" i="0" u="none" strike="noStrike" cap="none" spc="0" normalizeH="0" baseline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Welke </a:t>
            </a:r>
            <a:r>
              <a:rPr kumimoji="0" lang="nl-NL" sz="2800" b="1" i="1" u="none" strike="noStrike" cap="none" spc="0" normalizeH="0" baseline="0" dirty="0">
                <a:ln>
                  <a:noFill/>
                </a:ln>
                <a:solidFill>
                  <a:srgbClr val="FF2F92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soorten</a:t>
            </a:r>
            <a:r>
              <a:rPr kumimoji="0" lang="nl-NL" sz="2800" b="1" i="0" u="none" strike="noStrike" cap="none" spc="0" normalizeH="0" baseline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 </a:t>
            </a:r>
            <a:r>
              <a:rPr kumimoji="0" lang="nl-NL" sz="2800" b="1" i="1" u="none" strike="noStrike" cap="none" spc="0" normalizeH="0" baseline="0" dirty="0">
                <a:ln>
                  <a:noFill/>
                </a:ln>
                <a:solidFill>
                  <a:srgbClr val="FF2F92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content</a:t>
            </a:r>
            <a:r>
              <a:rPr kumimoji="0" lang="nl-NL" sz="2800" b="1" i="0" u="none" strike="noStrike" cap="none" spc="0" normalizeH="0" baseline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 komen voor op het </a:t>
            </a:r>
            <a:r>
              <a:rPr kumimoji="0" lang="nl-NL" sz="2400" b="1" i="0" u="none" strike="noStrike" cap="none" spc="0" normalizeH="0" baseline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platform </a:t>
            </a:r>
            <a:r>
              <a:rPr kumimoji="0" lang="nl-NL" sz="2400" b="1" i="0" u="none" strike="noStrike" cap="none" spc="0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(check pag.2, wat heb je daar beschreven</a:t>
            </a:r>
            <a:r>
              <a:rPr kumimoji="0" lang="nl-NL" sz="2800" b="1" i="0" u="none" strike="noStrike" cap="none" spc="0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)?</a:t>
            </a:r>
          </a:p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nl-NL" sz="2800" b="1" dirty="0">
              <a:solidFill>
                <a:schemeClr val="bg2">
                  <a:lumMod val="10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2800" b="1" i="0" u="none" strike="noStrike" cap="none" spc="0" normalizeH="0" baseline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Fill>
                <a:solidFill>
                  <a:srgbClr val="7F7F7F"/>
                </a:solidFill>
              </a:u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  <a:sym typeface="Lato Light"/>
            </a:endParaRPr>
          </a:p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nl-NL" sz="2800" b="1" dirty="0">
              <a:solidFill>
                <a:schemeClr val="bg2">
                  <a:lumMod val="10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nl-NL" sz="2800" b="1" dirty="0">
                <a:solidFill>
                  <a:schemeClr val="bg2">
                    <a:lumMod val="1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Welke contentvorm(-en) wordt over het algemeen het </a:t>
            </a:r>
            <a:r>
              <a:rPr lang="nl-NL" sz="2800" b="1" i="1" dirty="0">
                <a:solidFill>
                  <a:srgbClr val="FF2F9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meest</a:t>
            </a:r>
            <a:r>
              <a:rPr lang="nl-NL" sz="2800" b="1" dirty="0">
                <a:solidFill>
                  <a:schemeClr val="bg2">
                    <a:lumMod val="1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nl-NL" sz="2800" b="1" i="1" dirty="0">
                <a:solidFill>
                  <a:srgbClr val="FF2F9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gebruikt</a:t>
            </a:r>
            <a:r>
              <a:rPr lang="nl-NL" sz="2800" b="1" dirty="0">
                <a:solidFill>
                  <a:schemeClr val="bg2">
                    <a:lumMod val="1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?</a:t>
            </a:r>
          </a:p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nl-NL" sz="2800" b="1" dirty="0">
              <a:solidFill>
                <a:schemeClr val="bg2">
                  <a:lumMod val="10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nl-NL" sz="2800" b="1" dirty="0">
              <a:solidFill>
                <a:schemeClr val="bg2">
                  <a:lumMod val="10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nl-NL" sz="2800" b="1" dirty="0">
              <a:solidFill>
                <a:schemeClr val="bg2">
                  <a:lumMod val="10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nl-NL" sz="2800" b="1" dirty="0">
                <a:solidFill>
                  <a:schemeClr val="bg2">
                    <a:lumMod val="1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Welke contentvorm krijgt over het algemeen het </a:t>
            </a:r>
            <a:r>
              <a:rPr lang="nl-NL" sz="2800" b="1" dirty="0">
                <a:solidFill>
                  <a:srgbClr val="FF2F9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meeste</a:t>
            </a:r>
            <a:r>
              <a:rPr lang="nl-NL" sz="2800" b="1" dirty="0">
                <a:solidFill>
                  <a:schemeClr val="bg2">
                    <a:lumMod val="1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nl-NL" sz="2800" b="1" i="1" dirty="0">
                <a:solidFill>
                  <a:srgbClr val="FF2F9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bereik</a:t>
            </a:r>
            <a:r>
              <a:rPr lang="nl-NL" sz="2800" b="1" dirty="0">
                <a:solidFill>
                  <a:schemeClr val="bg2">
                    <a:lumMod val="1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?</a:t>
            </a:r>
          </a:p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nl-NL" sz="2800" b="1" dirty="0">
              <a:solidFill>
                <a:schemeClr val="bg2">
                  <a:lumMod val="10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nl-NL" sz="2800" b="1" dirty="0">
              <a:solidFill>
                <a:schemeClr val="bg2">
                  <a:lumMod val="10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nl-NL" sz="2800" b="1" dirty="0">
              <a:solidFill>
                <a:schemeClr val="bg2">
                  <a:lumMod val="10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nl-NL" sz="2800" b="1" dirty="0">
                <a:solidFill>
                  <a:schemeClr val="bg2">
                    <a:lumMod val="1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Wat voor een </a:t>
            </a:r>
            <a:r>
              <a:rPr lang="nl-NL" sz="2800" b="1" i="1" dirty="0">
                <a:solidFill>
                  <a:srgbClr val="FF2F9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soort</a:t>
            </a:r>
            <a:r>
              <a:rPr lang="nl-NL" sz="2800" b="1" dirty="0">
                <a:solidFill>
                  <a:schemeClr val="bg2">
                    <a:lumMod val="1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nl-NL" sz="2800" b="1" i="1" dirty="0">
                <a:solidFill>
                  <a:srgbClr val="FF2F9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video’s</a:t>
            </a:r>
            <a:r>
              <a:rPr lang="nl-NL" sz="2800" b="1" dirty="0">
                <a:solidFill>
                  <a:schemeClr val="bg2">
                    <a:lumMod val="1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(bijv. vlog) zijn er te zien op het platform en wat voor een </a:t>
            </a:r>
            <a:r>
              <a:rPr lang="nl-NL" sz="2800" b="1" i="1" dirty="0">
                <a:solidFill>
                  <a:srgbClr val="FF2F9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doel</a:t>
            </a:r>
            <a:r>
              <a:rPr lang="nl-NL" sz="2800" b="1" dirty="0">
                <a:solidFill>
                  <a:schemeClr val="bg2">
                    <a:lumMod val="1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</a:p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nl-NL" sz="2800" b="1" dirty="0">
                <a:solidFill>
                  <a:schemeClr val="bg2">
                    <a:lumMod val="1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hebben ze?</a:t>
            </a:r>
          </a:p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nl-NL" sz="2800" b="1" dirty="0">
                <a:solidFill>
                  <a:schemeClr val="bg2">
                    <a:lumMod val="1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Laat er 3 verschillende als screenshot zien met link naar het bericht --</a:t>
            </a:r>
            <a:r>
              <a:rPr lang="nl-NL" sz="2800" b="1" dirty="0">
                <a:solidFill>
                  <a:schemeClr val="bg2">
                    <a:lumMod val="1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Wingdings" pitchFamily="2" charset="2"/>
              </a:rPr>
              <a:t></a:t>
            </a:r>
            <a:endParaRPr lang="nl-NL" sz="2800" b="1" dirty="0">
              <a:solidFill>
                <a:schemeClr val="bg2">
                  <a:lumMod val="10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457200" marR="0" indent="-45720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nl-NL" sz="2400" b="1" dirty="0">
                <a:solidFill>
                  <a:schemeClr val="bg2">
                    <a:lumMod val="1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Videosoort 1:				Doel:</a:t>
            </a:r>
          </a:p>
          <a:p>
            <a:pPr marL="457200" marR="0" indent="-45720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nl-NL" sz="2400" b="1" dirty="0">
                <a:solidFill>
                  <a:schemeClr val="bg2">
                    <a:lumMod val="1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Videosoort 2:				Doel:</a:t>
            </a:r>
          </a:p>
          <a:p>
            <a:pPr marL="457200" marR="0" indent="-45720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nl-NL" sz="2400" b="1" dirty="0">
                <a:solidFill>
                  <a:schemeClr val="bg2">
                    <a:lumMod val="1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Videosoort 3:				Doel:</a:t>
            </a:r>
          </a:p>
          <a:p>
            <a:pPr marL="457200" marR="0" indent="-45720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nl-NL" sz="2400" b="1" dirty="0">
                <a:solidFill>
                  <a:schemeClr val="bg2">
                    <a:lumMod val="1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Videosoort 4:				Doel:</a:t>
            </a:r>
          </a:p>
          <a:p>
            <a:pPr marL="457200" marR="0" indent="-45720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nl-NL" sz="2400" b="1" dirty="0">
                <a:solidFill>
                  <a:schemeClr val="bg2">
                    <a:lumMod val="1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…..					….</a:t>
            </a: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22E9169F-12FB-8F03-D29F-BA7A981978D8}"/>
              </a:ext>
            </a:extLst>
          </p:cNvPr>
          <p:cNvSpPr/>
          <p:nvPr/>
        </p:nvSpPr>
        <p:spPr>
          <a:xfrm>
            <a:off x="15400418" y="2369698"/>
            <a:ext cx="5697341" cy="3576560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3600" b="0" i="0" u="none" strike="noStrike" cap="none" spc="0" normalizeH="0" baseline="0">
              <a:ln>
                <a:noFill/>
              </a:ln>
              <a:solidFill>
                <a:srgbClr val="7F7F7F"/>
              </a:solidFill>
              <a:effectLst/>
              <a:uFill>
                <a:solidFill>
                  <a:srgbClr val="7F7F7F"/>
                </a:solidFill>
              </a:uFill>
              <a:latin typeface="+mn-lt"/>
              <a:ea typeface="+mn-ea"/>
              <a:cs typeface="+mn-cs"/>
              <a:sym typeface="Lato Light"/>
            </a:endParaRP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D29ED2E3-3878-3A71-E1FF-5D62AF6377EF}"/>
              </a:ext>
            </a:extLst>
          </p:cNvPr>
          <p:cNvSpPr txBox="1"/>
          <p:nvPr/>
        </p:nvSpPr>
        <p:spPr>
          <a:xfrm>
            <a:off x="17577215" y="3778778"/>
            <a:ext cx="1503617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000" b="1" i="1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1. afbeelding</a:t>
            </a:r>
          </a:p>
        </p:txBody>
      </p:sp>
      <p:sp>
        <p:nvSpPr>
          <p:cNvPr id="28" name="Rechthoek 27">
            <a:extLst>
              <a:ext uri="{FF2B5EF4-FFF2-40B4-BE49-F238E27FC236}">
                <a16:creationId xmlns:a16="http://schemas.microsoft.com/office/drawing/2014/main" id="{17BE3912-7CCF-C7E1-AD25-077FAEBB0334}"/>
              </a:ext>
            </a:extLst>
          </p:cNvPr>
          <p:cNvSpPr/>
          <p:nvPr/>
        </p:nvSpPr>
        <p:spPr>
          <a:xfrm>
            <a:off x="15400418" y="6142319"/>
            <a:ext cx="5697341" cy="3576560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3600" b="0" i="0" u="none" strike="noStrike" cap="none" spc="0" normalizeH="0" baseline="0">
              <a:ln>
                <a:noFill/>
              </a:ln>
              <a:solidFill>
                <a:srgbClr val="7F7F7F"/>
              </a:solidFill>
              <a:effectLst/>
              <a:uFill>
                <a:solidFill>
                  <a:srgbClr val="7F7F7F"/>
                </a:solidFill>
              </a:uFill>
              <a:latin typeface="+mn-lt"/>
              <a:ea typeface="+mn-ea"/>
              <a:cs typeface="+mn-cs"/>
              <a:sym typeface="Lato Light"/>
            </a:endParaRP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3AD551E3-D55A-95A2-A117-8CA0D14FC63D}"/>
              </a:ext>
            </a:extLst>
          </p:cNvPr>
          <p:cNvSpPr txBox="1"/>
          <p:nvPr/>
        </p:nvSpPr>
        <p:spPr>
          <a:xfrm>
            <a:off x="17577215" y="7551399"/>
            <a:ext cx="1503617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000" b="1" i="1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2. afbeelding</a:t>
            </a:r>
          </a:p>
        </p:txBody>
      </p:sp>
      <p:sp>
        <p:nvSpPr>
          <p:cNvPr id="30" name="Rechthoek 29">
            <a:extLst>
              <a:ext uri="{FF2B5EF4-FFF2-40B4-BE49-F238E27FC236}">
                <a16:creationId xmlns:a16="http://schemas.microsoft.com/office/drawing/2014/main" id="{7EEC7BC0-24CC-7F68-D476-21FE12071567}"/>
              </a:ext>
            </a:extLst>
          </p:cNvPr>
          <p:cNvSpPr/>
          <p:nvPr/>
        </p:nvSpPr>
        <p:spPr>
          <a:xfrm>
            <a:off x="15400418" y="9904738"/>
            <a:ext cx="5697341" cy="3576560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3600" b="0" i="0" u="none" strike="noStrike" cap="none" spc="0" normalizeH="0" baseline="0">
              <a:ln>
                <a:noFill/>
              </a:ln>
              <a:solidFill>
                <a:srgbClr val="7F7F7F"/>
              </a:solidFill>
              <a:effectLst/>
              <a:uFill>
                <a:solidFill>
                  <a:srgbClr val="7F7F7F"/>
                </a:solidFill>
              </a:uFill>
              <a:latin typeface="+mn-lt"/>
              <a:ea typeface="+mn-ea"/>
              <a:cs typeface="+mn-cs"/>
              <a:sym typeface="Lato Light"/>
            </a:endParaRPr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D0D5BEA5-44D8-529C-9194-00A00415CA9A}"/>
              </a:ext>
            </a:extLst>
          </p:cNvPr>
          <p:cNvSpPr txBox="1"/>
          <p:nvPr/>
        </p:nvSpPr>
        <p:spPr>
          <a:xfrm>
            <a:off x="17577215" y="11313818"/>
            <a:ext cx="1503617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000" b="1" i="1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3. afbeelding</a:t>
            </a: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F245F9F0-0525-5165-8002-F8FEE01F45D0}"/>
              </a:ext>
            </a:extLst>
          </p:cNvPr>
          <p:cNvSpPr txBox="1"/>
          <p:nvPr/>
        </p:nvSpPr>
        <p:spPr>
          <a:xfrm>
            <a:off x="21250697" y="3715661"/>
            <a:ext cx="1804981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nl-NL" sz="24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Hyper</a:t>
            </a:r>
            <a:r>
              <a:rPr kumimoji="0" lang="nl-NL" sz="2400" b="1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ink &gt;&gt;</a:t>
            </a:r>
          </a:p>
        </p:txBody>
      </p:sp>
      <p:sp>
        <p:nvSpPr>
          <p:cNvPr id="33" name="Tekstvak 32">
            <a:extLst>
              <a:ext uri="{FF2B5EF4-FFF2-40B4-BE49-F238E27FC236}">
                <a16:creationId xmlns:a16="http://schemas.microsoft.com/office/drawing/2014/main" id="{90403D8C-4E91-829D-260B-0D2AAD33C8F9}"/>
              </a:ext>
            </a:extLst>
          </p:cNvPr>
          <p:cNvSpPr txBox="1"/>
          <p:nvPr/>
        </p:nvSpPr>
        <p:spPr>
          <a:xfrm>
            <a:off x="21337637" y="7520621"/>
            <a:ext cx="1881925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nl-NL" sz="24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Hyperl</a:t>
            </a:r>
            <a:r>
              <a:rPr kumimoji="0" lang="nl-NL" sz="2400" b="1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ink &gt;&gt;</a:t>
            </a:r>
          </a:p>
        </p:txBody>
      </p:sp>
      <p:sp>
        <p:nvSpPr>
          <p:cNvPr id="34" name="Tekstvak 33">
            <a:extLst>
              <a:ext uri="{FF2B5EF4-FFF2-40B4-BE49-F238E27FC236}">
                <a16:creationId xmlns:a16="http://schemas.microsoft.com/office/drawing/2014/main" id="{13C01918-F6E8-8BF3-27F8-A5B07F720624}"/>
              </a:ext>
            </a:extLst>
          </p:cNvPr>
          <p:cNvSpPr txBox="1"/>
          <p:nvPr/>
        </p:nvSpPr>
        <p:spPr>
          <a:xfrm>
            <a:off x="21250697" y="11252263"/>
            <a:ext cx="1881925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nl-NL" sz="24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Hyperl</a:t>
            </a:r>
            <a:r>
              <a:rPr kumimoji="0" lang="nl-NL" sz="2400" b="1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ink &gt;&gt;</a:t>
            </a:r>
          </a:p>
        </p:txBody>
      </p:sp>
    </p:spTree>
    <p:extLst>
      <p:ext uri="{BB962C8B-B14F-4D97-AF65-F5344CB8AC3E}">
        <p14:creationId xmlns:p14="http://schemas.microsoft.com/office/powerpoint/2010/main" val="514507426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1">
            <a:extLst>
              <a:ext uri="{FF2B5EF4-FFF2-40B4-BE49-F238E27FC236}">
                <a16:creationId xmlns:a16="http://schemas.microsoft.com/office/drawing/2014/main" id="{835D852E-22EF-C310-CF8E-6501F676063D}"/>
              </a:ext>
            </a:extLst>
          </p:cNvPr>
          <p:cNvGrpSpPr/>
          <p:nvPr/>
        </p:nvGrpSpPr>
        <p:grpSpPr>
          <a:xfrm>
            <a:off x="21912492" y="429859"/>
            <a:ext cx="1072055" cy="1072055"/>
            <a:chOff x="3563007" y="851338"/>
            <a:chExt cx="1072055" cy="1072055"/>
          </a:xfrm>
        </p:grpSpPr>
        <p:sp>
          <p:nvSpPr>
            <p:cNvPr id="3" name="Ovaal 2">
              <a:extLst>
                <a:ext uri="{FF2B5EF4-FFF2-40B4-BE49-F238E27FC236}">
                  <a16:creationId xmlns:a16="http://schemas.microsoft.com/office/drawing/2014/main" id="{2791CD47-47E5-3B74-E462-7A75C785570F}"/>
                </a:ext>
              </a:extLst>
            </p:cNvPr>
            <p:cNvSpPr/>
            <p:nvPr/>
          </p:nvSpPr>
          <p:spPr>
            <a:xfrm>
              <a:off x="3563007" y="851338"/>
              <a:ext cx="1072055" cy="1072055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1828433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l-NL" sz="3600" b="0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+mn-lt"/>
                <a:ea typeface="+mn-ea"/>
                <a:cs typeface="+mn-cs"/>
                <a:sym typeface="Lato Light"/>
              </a:endParaRPr>
            </a:p>
          </p:txBody>
        </p:sp>
        <p:sp>
          <p:nvSpPr>
            <p:cNvPr id="4" name="Tekstvak 3">
              <a:extLst>
                <a:ext uri="{FF2B5EF4-FFF2-40B4-BE49-F238E27FC236}">
                  <a16:creationId xmlns:a16="http://schemas.microsoft.com/office/drawing/2014/main" id="{F96BD010-10DD-309B-A126-6AF3EE999545}"/>
                </a:ext>
              </a:extLst>
            </p:cNvPr>
            <p:cNvSpPr txBox="1"/>
            <p:nvPr/>
          </p:nvSpPr>
          <p:spPr>
            <a:xfrm>
              <a:off x="3648590" y="1087767"/>
              <a:ext cx="924933" cy="5334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50800" tIns="50800" rIns="50800" bIns="50800" numCol="1" spcCol="38100" rtlCol="0" anchor="ctr">
              <a:spAutoFit/>
            </a:bodyPr>
            <a:lstStyle/>
            <a:p>
              <a:pPr marL="0" marR="0" indent="0" algn="l" defTabSz="1828433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nl-NL" sz="2800" b="1" i="0" u="none" strike="noStrike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Fill>
                    <a:solidFill>
                      <a:srgbClr val="7F7F7F"/>
                    </a:solidFill>
                  </a:u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  <a:sym typeface="Lato Light"/>
                </a:rPr>
                <a:t>ED-2</a:t>
              </a:r>
            </a:p>
          </p:txBody>
        </p:sp>
      </p:grpSp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B3DEFC01-B36F-90DF-0D6C-1F6904B01939}"/>
              </a:ext>
            </a:extLst>
          </p:cNvPr>
          <p:cNvCxnSpPr/>
          <p:nvPr/>
        </p:nvCxnSpPr>
        <p:spPr>
          <a:xfrm>
            <a:off x="799852" y="2045368"/>
            <a:ext cx="22782043" cy="0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1" name="Shape 15">
            <a:extLst>
              <a:ext uri="{FF2B5EF4-FFF2-40B4-BE49-F238E27FC236}">
                <a16:creationId xmlns:a16="http://schemas.microsoft.com/office/drawing/2014/main" id="{0B83D33E-04CF-1D4A-9FDD-99C88ADAA624}"/>
              </a:ext>
            </a:extLst>
          </p:cNvPr>
          <p:cNvSpPr/>
          <p:nvPr/>
        </p:nvSpPr>
        <p:spPr>
          <a:xfrm>
            <a:off x="799853" y="2410071"/>
            <a:ext cx="11173912" cy="5231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35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pPr algn="l"/>
            <a:r>
              <a:rPr lang="en-US" sz="2800" b="1" dirty="0">
                <a:solidFill>
                  <a:schemeClr val="bg1"/>
                </a:solidFill>
                <a:highlight>
                  <a:srgbClr val="FF2F92"/>
                </a:highligh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CONTENTVORMEN OP X</a:t>
            </a:r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2C5E7F59-5595-CC28-7DEB-8C01843EC2B9}"/>
              </a:ext>
            </a:extLst>
          </p:cNvPr>
          <p:cNvSpPr/>
          <p:nvPr/>
        </p:nvSpPr>
        <p:spPr>
          <a:xfrm>
            <a:off x="457201" y="11959389"/>
            <a:ext cx="13971774" cy="154004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noFill/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3600" b="0" i="0" u="none" strike="noStrike" cap="none" spc="0" normalizeH="0" baseline="0">
              <a:ln>
                <a:noFill/>
              </a:ln>
              <a:solidFill>
                <a:srgbClr val="7F7F7F"/>
              </a:solidFill>
              <a:effectLst/>
              <a:uFill>
                <a:solidFill>
                  <a:srgbClr val="7F7F7F"/>
                </a:solidFill>
              </a:uFill>
              <a:latin typeface="+mn-lt"/>
              <a:ea typeface="+mn-ea"/>
              <a:cs typeface="+mn-cs"/>
              <a:sym typeface="Lato Light"/>
            </a:endParaRP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724C8360-37BA-1287-8039-8940AF859292}"/>
              </a:ext>
            </a:extLst>
          </p:cNvPr>
          <p:cNvSpPr txBox="1"/>
          <p:nvPr/>
        </p:nvSpPr>
        <p:spPr>
          <a:xfrm>
            <a:off x="842211" y="12020944"/>
            <a:ext cx="4852290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000" b="1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Gebruikte externe bronnen (als hyperlink)</a:t>
            </a:r>
          </a:p>
        </p:txBody>
      </p:sp>
      <p:grpSp>
        <p:nvGrpSpPr>
          <p:cNvPr id="23" name="Groep 22">
            <a:extLst>
              <a:ext uri="{FF2B5EF4-FFF2-40B4-BE49-F238E27FC236}">
                <a16:creationId xmlns:a16="http://schemas.microsoft.com/office/drawing/2014/main" id="{B8CFD75D-815F-BA2E-EC31-B8309D44E8E8}"/>
              </a:ext>
            </a:extLst>
          </p:cNvPr>
          <p:cNvGrpSpPr/>
          <p:nvPr/>
        </p:nvGrpSpPr>
        <p:grpSpPr>
          <a:xfrm>
            <a:off x="23129444" y="508031"/>
            <a:ext cx="849992" cy="849992"/>
            <a:chOff x="3563007" y="851338"/>
            <a:chExt cx="1072055" cy="1072055"/>
          </a:xfrm>
        </p:grpSpPr>
        <p:sp>
          <p:nvSpPr>
            <p:cNvPr id="24" name="Ovaal 23">
              <a:extLst>
                <a:ext uri="{FF2B5EF4-FFF2-40B4-BE49-F238E27FC236}">
                  <a16:creationId xmlns:a16="http://schemas.microsoft.com/office/drawing/2014/main" id="{EE093223-160C-3652-5027-51282FB6B210}"/>
                </a:ext>
              </a:extLst>
            </p:cNvPr>
            <p:cNvSpPr/>
            <p:nvPr/>
          </p:nvSpPr>
          <p:spPr>
            <a:xfrm>
              <a:off x="3563007" y="851338"/>
              <a:ext cx="1072055" cy="1072055"/>
            </a:xfrm>
            <a:prstGeom prst="ellipse">
              <a:avLst/>
            </a:prstGeom>
            <a:solidFill>
              <a:srgbClr val="FF2F92"/>
            </a:solidFill>
            <a:ln w="12700" cap="flat">
              <a:noFill/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1828433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l-NL" sz="3600" b="0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+mn-lt"/>
                <a:ea typeface="+mn-ea"/>
                <a:cs typeface="+mn-cs"/>
                <a:sym typeface="Lato Light"/>
              </a:endParaRPr>
            </a:p>
          </p:txBody>
        </p:sp>
        <p:sp>
          <p:nvSpPr>
            <p:cNvPr id="25" name="Tekstvak 24">
              <a:extLst>
                <a:ext uri="{FF2B5EF4-FFF2-40B4-BE49-F238E27FC236}">
                  <a16:creationId xmlns:a16="http://schemas.microsoft.com/office/drawing/2014/main" id="{FC0A37EC-9229-EC2C-F9D4-EA75A8950317}"/>
                </a:ext>
              </a:extLst>
            </p:cNvPr>
            <p:cNvSpPr txBox="1"/>
            <p:nvPr/>
          </p:nvSpPr>
          <p:spPr>
            <a:xfrm>
              <a:off x="3771461" y="1050939"/>
              <a:ext cx="655061" cy="6728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50800" tIns="50800" rIns="50800" bIns="50800" numCol="1" spcCol="38100" rtlCol="0" anchor="ctr">
              <a:spAutoFit/>
            </a:bodyPr>
            <a:lstStyle/>
            <a:p>
              <a:pPr marL="0" marR="0" indent="0" algn="l" defTabSz="1828433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nl-NL" sz="2800" b="1" dirty="0">
                  <a:solidFill>
                    <a:schemeClr val="bg1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07</a:t>
              </a:r>
              <a:endParaRPr kumimoji="0" lang="nl-NL" sz="28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endParaRPr>
            </a:p>
          </p:txBody>
        </p:sp>
      </p:grpSp>
      <p:sp>
        <p:nvSpPr>
          <p:cNvPr id="5" name="Shape 15">
            <a:extLst>
              <a:ext uri="{FF2B5EF4-FFF2-40B4-BE49-F238E27FC236}">
                <a16:creationId xmlns:a16="http://schemas.microsoft.com/office/drawing/2014/main" id="{EF6F3B56-60F7-0DCA-1311-D7C96EB2817E}"/>
              </a:ext>
            </a:extLst>
          </p:cNvPr>
          <p:cNvSpPr/>
          <p:nvPr/>
        </p:nvSpPr>
        <p:spPr>
          <a:xfrm>
            <a:off x="799852" y="666288"/>
            <a:ext cx="18719599" cy="12003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35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pPr algn="l"/>
            <a:r>
              <a:rPr lang="en-US" sz="7200" b="1" dirty="0">
                <a:solidFill>
                  <a:srgbClr val="FF2F9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X </a:t>
            </a:r>
            <a:r>
              <a:rPr lang="en-US" sz="4400" b="1" dirty="0">
                <a:solidFill>
                  <a:srgbClr val="FF2F9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(</a:t>
            </a:r>
            <a:r>
              <a:rPr lang="en-US" sz="4400" b="1" dirty="0" err="1">
                <a:solidFill>
                  <a:srgbClr val="FF2F9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voorheen</a:t>
            </a:r>
            <a:r>
              <a:rPr lang="en-US" sz="4400" b="1" dirty="0">
                <a:solidFill>
                  <a:srgbClr val="FF2F9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Twitter)</a:t>
            </a:r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820AFC57-05FA-809C-7E90-8EE1987459D6}"/>
              </a:ext>
            </a:extLst>
          </p:cNvPr>
          <p:cNvSpPr/>
          <p:nvPr/>
        </p:nvSpPr>
        <p:spPr>
          <a:xfrm>
            <a:off x="15400418" y="2369698"/>
            <a:ext cx="5697341" cy="3576560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3600" b="0" i="0" u="none" strike="noStrike" cap="none" spc="0" normalizeH="0" baseline="0">
              <a:ln>
                <a:noFill/>
              </a:ln>
              <a:solidFill>
                <a:srgbClr val="7F7F7F"/>
              </a:solidFill>
              <a:effectLst/>
              <a:uFill>
                <a:solidFill>
                  <a:srgbClr val="7F7F7F"/>
                </a:solidFill>
              </a:uFill>
              <a:latin typeface="+mn-lt"/>
              <a:ea typeface="+mn-ea"/>
              <a:cs typeface="+mn-cs"/>
              <a:sym typeface="Lato Light"/>
            </a:endParaRP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9A4EE041-1FF6-F8D3-0F08-F5824945B731}"/>
              </a:ext>
            </a:extLst>
          </p:cNvPr>
          <p:cNvSpPr txBox="1"/>
          <p:nvPr/>
        </p:nvSpPr>
        <p:spPr>
          <a:xfrm>
            <a:off x="17577215" y="3778778"/>
            <a:ext cx="1237518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000" b="1" i="1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afbeelding</a:t>
            </a:r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6771E44F-1148-9758-9FB9-B053BBC0EFB7}"/>
              </a:ext>
            </a:extLst>
          </p:cNvPr>
          <p:cNvSpPr/>
          <p:nvPr/>
        </p:nvSpPr>
        <p:spPr>
          <a:xfrm>
            <a:off x="15400418" y="6142319"/>
            <a:ext cx="5697341" cy="3576560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3600" b="0" i="0" u="none" strike="noStrike" cap="none" spc="0" normalizeH="0" baseline="0">
              <a:ln>
                <a:noFill/>
              </a:ln>
              <a:solidFill>
                <a:srgbClr val="7F7F7F"/>
              </a:solidFill>
              <a:effectLst/>
              <a:uFill>
                <a:solidFill>
                  <a:srgbClr val="7F7F7F"/>
                </a:solidFill>
              </a:uFill>
              <a:latin typeface="+mn-lt"/>
              <a:ea typeface="+mn-ea"/>
              <a:cs typeface="+mn-cs"/>
              <a:sym typeface="Lato Light"/>
            </a:endParaRP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65394591-8454-EC8D-65A5-D7FF275797DA}"/>
              </a:ext>
            </a:extLst>
          </p:cNvPr>
          <p:cNvSpPr txBox="1"/>
          <p:nvPr/>
        </p:nvSpPr>
        <p:spPr>
          <a:xfrm>
            <a:off x="17577215" y="7551399"/>
            <a:ext cx="1237518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000" b="1" i="1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afbeelding</a:t>
            </a:r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id="{96D510D1-FCBD-7C4E-D3D8-B494D4F4D778}"/>
              </a:ext>
            </a:extLst>
          </p:cNvPr>
          <p:cNvSpPr/>
          <p:nvPr/>
        </p:nvSpPr>
        <p:spPr>
          <a:xfrm>
            <a:off x="15400418" y="9904738"/>
            <a:ext cx="5697341" cy="3576560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3600" b="0" i="0" u="none" strike="noStrike" cap="none" spc="0" normalizeH="0" baseline="0">
              <a:ln>
                <a:noFill/>
              </a:ln>
              <a:solidFill>
                <a:srgbClr val="7F7F7F"/>
              </a:solidFill>
              <a:effectLst/>
              <a:uFill>
                <a:solidFill>
                  <a:srgbClr val="7F7F7F"/>
                </a:solidFill>
              </a:uFill>
              <a:latin typeface="+mn-lt"/>
              <a:ea typeface="+mn-ea"/>
              <a:cs typeface="+mn-cs"/>
              <a:sym typeface="Lato Light"/>
            </a:endParaRP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CEDB023A-8BEA-B7C4-8861-2C0DF44B8CFC}"/>
              </a:ext>
            </a:extLst>
          </p:cNvPr>
          <p:cNvSpPr txBox="1"/>
          <p:nvPr/>
        </p:nvSpPr>
        <p:spPr>
          <a:xfrm>
            <a:off x="17577215" y="11313818"/>
            <a:ext cx="1237518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000" b="1" i="1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afbeelding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22CE9127-3AC0-178A-4DDA-3339D61312F9}"/>
              </a:ext>
            </a:extLst>
          </p:cNvPr>
          <p:cNvSpPr txBox="1"/>
          <p:nvPr/>
        </p:nvSpPr>
        <p:spPr>
          <a:xfrm>
            <a:off x="21250697" y="3530995"/>
            <a:ext cx="2232984" cy="841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nl-NL" sz="24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Voorbeeld</a:t>
            </a:r>
          </a:p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400" b="1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Tekst </a:t>
            </a:r>
            <a:r>
              <a:rPr lang="nl-NL" sz="24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X-</a:t>
            </a:r>
            <a:r>
              <a:rPr kumimoji="0" lang="nl-NL" sz="2400" b="1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bericht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0CC94F0B-5651-46DA-4C37-85AFE00E38C8}"/>
              </a:ext>
            </a:extLst>
          </p:cNvPr>
          <p:cNvSpPr txBox="1"/>
          <p:nvPr/>
        </p:nvSpPr>
        <p:spPr>
          <a:xfrm>
            <a:off x="21337637" y="7335955"/>
            <a:ext cx="2476640" cy="841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nl-NL" sz="24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Voorbeeld</a:t>
            </a:r>
          </a:p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400" b="1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Vi</a:t>
            </a:r>
            <a:r>
              <a:rPr lang="nl-NL" sz="24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sueel X-bericht</a:t>
            </a:r>
            <a:endParaRPr kumimoji="0" lang="nl-NL" sz="2400" b="1" i="0" u="none" strike="noStrike" cap="none" spc="0" normalizeH="0" baseline="0" dirty="0">
              <a:ln>
                <a:noFill/>
              </a:ln>
              <a:solidFill>
                <a:srgbClr val="7F7F7F"/>
              </a:solidFill>
              <a:effectLst/>
              <a:uFill>
                <a:solidFill>
                  <a:srgbClr val="7F7F7F"/>
                </a:solidFill>
              </a:u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  <a:sym typeface="Lato Light"/>
            </a:endParaRP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F333287D-EC64-7BCD-4284-C76C6CF13622}"/>
              </a:ext>
            </a:extLst>
          </p:cNvPr>
          <p:cNvSpPr txBox="1"/>
          <p:nvPr/>
        </p:nvSpPr>
        <p:spPr>
          <a:xfrm>
            <a:off x="21250697" y="11067597"/>
            <a:ext cx="2277868" cy="841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nl-NL" sz="24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Voorbeeld</a:t>
            </a:r>
          </a:p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400" b="1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Video </a:t>
            </a:r>
            <a:r>
              <a:rPr lang="nl-NL" sz="24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X-</a:t>
            </a:r>
            <a:r>
              <a:rPr kumimoji="0" lang="nl-NL" sz="2400" b="1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bericht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7955A199-F697-8D72-2591-A0F80DE5A0C0}"/>
              </a:ext>
            </a:extLst>
          </p:cNvPr>
          <p:cNvSpPr txBox="1"/>
          <p:nvPr/>
        </p:nvSpPr>
        <p:spPr>
          <a:xfrm>
            <a:off x="799852" y="3229944"/>
            <a:ext cx="13971774" cy="736611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800" b="1" i="0" u="none" strike="noStrike" cap="none" spc="0" normalizeH="0" baseline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Welke </a:t>
            </a:r>
            <a:r>
              <a:rPr kumimoji="0" lang="nl-NL" sz="2800" b="1" i="1" u="none" strike="noStrike" cap="none" spc="0" normalizeH="0" baseline="0" dirty="0">
                <a:ln>
                  <a:noFill/>
                </a:ln>
                <a:solidFill>
                  <a:srgbClr val="FF2F92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soorten</a:t>
            </a:r>
            <a:r>
              <a:rPr kumimoji="0" lang="nl-NL" sz="2800" b="1" i="0" u="none" strike="noStrike" cap="none" spc="0" normalizeH="0" baseline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 </a:t>
            </a:r>
            <a:r>
              <a:rPr kumimoji="0" lang="nl-NL" sz="2800" b="1" i="1" u="none" strike="noStrike" cap="none" spc="0" normalizeH="0" baseline="0" dirty="0">
                <a:ln>
                  <a:noFill/>
                </a:ln>
                <a:solidFill>
                  <a:srgbClr val="FF2F92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content</a:t>
            </a:r>
            <a:r>
              <a:rPr kumimoji="0" lang="nl-NL" sz="2800" b="1" i="0" u="none" strike="noStrike" cap="none" spc="0" normalizeH="0" baseline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 komen voor op het </a:t>
            </a:r>
            <a:r>
              <a:rPr kumimoji="0" lang="nl-NL" sz="2400" b="1" i="0" u="none" strike="noStrike" cap="none" spc="0" normalizeH="0" baseline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platform </a:t>
            </a:r>
            <a:r>
              <a:rPr kumimoji="0" lang="nl-NL" sz="2400" b="1" i="0" u="none" strike="noStrike" cap="none" spc="0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(check pag.2, wat heb je daar beschreven</a:t>
            </a:r>
            <a:r>
              <a:rPr kumimoji="0" lang="nl-NL" sz="2800" b="1" i="0" u="none" strike="noStrike" cap="none" spc="0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)?</a:t>
            </a:r>
          </a:p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nl-NL" sz="2800" b="1" dirty="0">
              <a:solidFill>
                <a:schemeClr val="bg2">
                  <a:lumMod val="10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2800" b="1" i="0" u="none" strike="noStrike" cap="none" spc="0" normalizeH="0" baseline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Fill>
                <a:solidFill>
                  <a:srgbClr val="7F7F7F"/>
                </a:solidFill>
              </a:u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  <a:sym typeface="Lato Light"/>
            </a:endParaRPr>
          </a:p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nl-NL" sz="2800" b="1" dirty="0">
              <a:solidFill>
                <a:schemeClr val="bg2">
                  <a:lumMod val="10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nl-NL" sz="2800" b="1" dirty="0">
                <a:solidFill>
                  <a:schemeClr val="bg2">
                    <a:lumMod val="1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Welke contentvorm(-en) wordt over het algemeen het </a:t>
            </a:r>
            <a:r>
              <a:rPr lang="nl-NL" sz="2800" b="1" i="1" dirty="0">
                <a:solidFill>
                  <a:srgbClr val="FF2F9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meest</a:t>
            </a:r>
            <a:r>
              <a:rPr lang="nl-NL" sz="2800" b="1" dirty="0">
                <a:solidFill>
                  <a:schemeClr val="bg2">
                    <a:lumMod val="1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nl-NL" sz="2800" b="1" i="1" dirty="0">
                <a:solidFill>
                  <a:srgbClr val="FF2F9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gebruikt</a:t>
            </a:r>
            <a:r>
              <a:rPr lang="nl-NL" sz="2800" b="1" dirty="0">
                <a:solidFill>
                  <a:schemeClr val="bg2">
                    <a:lumMod val="1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?</a:t>
            </a:r>
          </a:p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nl-NL" sz="2800" b="1" dirty="0">
              <a:solidFill>
                <a:schemeClr val="bg2">
                  <a:lumMod val="10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nl-NL" sz="2800" b="1" dirty="0">
              <a:solidFill>
                <a:schemeClr val="bg2">
                  <a:lumMod val="10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nl-NL" sz="2800" b="1" dirty="0">
              <a:solidFill>
                <a:schemeClr val="bg2">
                  <a:lumMod val="10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nl-NL" sz="2800" b="1" dirty="0">
                <a:solidFill>
                  <a:schemeClr val="bg2">
                    <a:lumMod val="1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Welke contentvorm krijgt over het algemeen het </a:t>
            </a:r>
            <a:r>
              <a:rPr lang="nl-NL" sz="2800" b="1" dirty="0">
                <a:solidFill>
                  <a:srgbClr val="FF2F9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meeste</a:t>
            </a:r>
            <a:r>
              <a:rPr lang="nl-NL" sz="2800" b="1" dirty="0">
                <a:solidFill>
                  <a:schemeClr val="bg2">
                    <a:lumMod val="1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nl-NL" sz="2800" b="1" i="1" dirty="0">
                <a:solidFill>
                  <a:srgbClr val="FF2F9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bereik </a:t>
            </a:r>
            <a:r>
              <a:rPr lang="nl-NL" sz="2800" b="1" i="1" dirty="0">
                <a:solidFill>
                  <a:schemeClr val="bg1">
                    <a:lumMod val="6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(reacties, hartjes, e.d.)</a:t>
            </a:r>
            <a:r>
              <a:rPr lang="nl-NL" sz="2800" b="1" dirty="0">
                <a:solidFill>
                  <a:schemeClr val="bg2">
                    <a:lumMod val="1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?</a:t>
            </a:r>
          </a:p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nl-NL" sz="2800" b="1" dirty="0">
              <a:solidFill>
                <a:schemeClr val="bg2">
                  <a:lumMod val="10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nl-NL" sz="2800" b="1" dirty="0">
              <a:solidFill>
                <a:schemeClr val="bg2">
                  <a:lumMod val="10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nl-NL" sz="2800" b="1" dirty="0">
              <a:solidFill>
                <a:schemeClr val="bg2">
                  <a:lumMod val="10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nl-NL" sz="2800" b="1" dirty="0">
                <a:solidFill>
                  <a:schemeClr val="bg2">
                    <a:lumMod val="1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Hoeveel berichten worden er dagelijks geplaatst?</a:t>
            </a:r>
          </a:p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nl-NL" sz="2800" b="1" dirty="0">
                <a:solidFill>
                  <a:schemeClr val="bg2">
                    <a:lumMod val="1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Hoeveel actieve gebruikers zijn er in Nederland?</a:t>
            </a:r>
          </a:p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nl-NL" sz="2800" b="1" dirty="0">
                <a:solidFill>
                  <a:schemeClr val="bg2">
                    <a:lumMod val="1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Hoeveel berichten per dag plaatsen voor een goede zichtbaarheid?</a:t>
            </a:r>
          </a:p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nl-NL" sz="2400" b="1" dirty="0">
                <a:solidFill>
                  <a:schemeClr val="bg2">
                    <a:lumMod val="1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					….</a:t>
            </a:r>
          </a:p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nl-NL" sz="2800" b="1" dirty="0">
              <a:solidFill>
                <a:schemeClr val="bg2">
                  <a:lumMod val="10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994997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1">
            <a:extLst>
              <a:ext uri="{FF2B5EF4-FFF2-40B4-BE49-F238E27FC236}">
                <a16:creationId xmlns:a16="http://schemas.microsoft.com/office/drawing/2014/main" id="{835D852E-22EF-C310-CF8E-6501F676063D}"/>
              </a:ext>
            </a:extLst>
          </p:cNvPr>
          <p:cNvGrpSpPr/>
          <p:nvPr/>
        </p:nvGrpSpPr>
        <p:grpSpPr>
          <a:xfrm>
            <a:off x="21912492" y="429859"/>
            <a:ext cx="1072055" cy="1072055"/>
            <a:chOff x="3563007" y="851338"/>
            <a:chExt cx="1072055" cy="1072055"/>
          </a:xfrm>
        </p:grpSpPr>
        <p:sp>
          <p:nvSpPr>
            <p:cNvPr id="3" name="Ovaal 2">
              <a:extLst>
                <a:ext uri="{FF2B5EF4-FFF2-40B4-BE49-F238E27FC236}">
                  <a16:creationId xmlns:a16="http://schemas.microsoft.com/office/drawing/2014/main" id="{2791CD47-47E5-3B74-E462-7A75C785570F}"/>
                </a:ext>
              </a:extLst>
            </p:cNvPr>
            <p:cNvSpPr/>
            <p:nvPr/>
          </p:nvSpPr>
          <p:spPr>
            <a:xfrm>
              <a:off x="3563007" y="851338"/>
              <a:ext cx="1072055" cy="1072055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1828433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l-NL" sz="3600" b="0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+mn-lt"/>
                <a:ea typeface="+mn-ea"/>
                <a:cs typeface="+mn-cs"/>
                <a:sym typeface="Lato Light"/>
              </a:endParaRPr>
            </a:p>
          </p:txBody>
        </p:sp>
        <p:sp>
          <p:nvSpPr>
            <p:cNvPr id="4" name="Tekstvak 3">
              <a:extLst>
                <a:ext uri="{FF2B5EF4-FFF2-40B4-BE49-F238E27FC236}">
                  <a16:creationId xmlns:a16="http://schemas.microsoft.com/office/drawing/2014/main" id="{F96BD010-10DD-309B-A126-6AF3EE999545}"/>
                </a:ext>
              </a:extLst>
            </p:cNvPr>
            <p:cNvSpPr txBox="1"/>
            <p:nvPr/>
          </p:nvSpPr>
          <p:spPr>
            <a:xfrm>
              <a:off x="3648590" y="1087767"/>
              <a:ext cx="924933" cy="5334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50800" tIns="50800" rIns="50800" bIns="50800" numCol="1" spcCol="38100" rtlCol="0" anchor="ctr">
              <a:spAutoFit/>
            </a:bodyPr>
            <a:lstStyle/>
            <a:p>
              <a:pPr marL="0" marR="0" indent="0" algn="l" defTabSz="1828433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nl-NL" sz="2800" b="1" i="0" u="none" strike="noStrike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Fill>
                    <a:solidFill>
                      <a:srgbClr val="7F7F7F"/>
                    </a:solidFill>
                  </a:u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  <a:sym typeface="Lato Light"/>
                </a:rPr>
                <a:t>ED-2</a:t>
              </a:r>
            </a:p>
          </p:txBody>
        </p:sp>
      </p:grpSp>
      <p:sp>
        <p:nvSpPr>
          <p:cNvPr id="8" name="Shape 15">
            <a:extLst>
              <a:ext uri="{FF2B5EF4-FFF2-40B4-BE49-F238E27FC236}">
                <a16:creationId xmlns:a16="http://schemas.microsoft.com/office/drawing/2014/main" id="{16490192-A1D3-63DE-BC0D-A9C9C5A7AE3A}"/>
              </a:ext>
            </a:extLst>
          </p:cNvPr>
          <p:cNvSpPr/>
          <p:nvPr/>
        </p:nvSpPr>
        <p:spPr>
          <a:xfrm>
            <a:off x="799852" y="666288"/>
            <a:ext cx="18719599" cy="12003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35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pPr algn="l"/>
            <a:r>
              <a:rPr lang="en-US" sz="7200" b="1" dirty="0">
                <a:solidFill>
                  <a:srgbClr val="FF2F9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WHATSAPP KANALEN</a:t>
            </a:r>
          </a:p>
        </p:txBody>
      </p:sp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B3DEFC01-B36F-90DF-0D6C-1F6904B01939}"/>
              </a:ext>
            </a:extLst>
          </p:cNvPr>
          <p:cNvCxnSpPr/>
          <p:nvPr/>
        </p:nvCxnSpPr>
        <p:spPr>
          <a:xfrm>
            <a:off x="799852" y="2045368"/>
            <a:ext cx="22782043" cy="0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1" name="Shape 15">
            <a:extLst>
              <a:ext uri="{FF2B5EF4-FFF2-40B4-BE49-F238E27FC236}">
                <a16:creationId xmlns:a16="http://schemas.microsoft.com/office/drawing/2014/main" id="{0B83D33E-04CF-1D4A-9FDD-99C88ADAA624}"/>
              </a:ext>
            </a:extLst>
          </p:cNvPr>
          <p:cNvSpPr/>
          <p:nvPr/>
        </p:nvSpPr>
        <p:spPr>
          <a:xfrm>
            <a:off x="799853" y="2410071"/>
            <a:ext cx="11173912" cy="5231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35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pPr algn="l"/>
            <a:r>
              <a:rPr lang="en-US" sz="2800" b="1" dirty="0">
                <a:solidFill>
                  <a:schemeClr val="bg1"/>
                </a:solidFill>
                <a:highlight>
                  <a:srgbClr val="FF2F92"/>
                </a:highligh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FACTS &amp; FIGURES WHATAPP KANALEN</a:t>
            </a:r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2C5E7F59-5595-CC28-7DEB-8C01843EC2B9}"/>
              </a:ext>
            </a:extLst>
          </p:cNvPr>
          <p:cNvSpPr/>
          <p:nvPr/>
        </p:nvSpPr>
        <p:spPr>
          <a:xfrm>
            <a:off x="457200" y="11959389"/>
            <a:ext cx="16483263" cy="154004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noFill/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3600" b="0" i="0" u="none" strike="noStrike" cap="none" spc="0" normalizeH="0" baseline="0">
              <a:ln>
                <a:noFill/>
              </a:ln>
              <a:solidFill>
                <a:srgbClr val="7F7F7F"/>
              </a:solidFill>
              <a:effectLst/>
              <a:uFill>
                <a:solidFill>
                  <a:srgbClr val="7F7F7F"/>
                </a:solidFill>
              </a:uFill>
              <a:latin typeface="+mn-lt"/>
              <a:ea typeface="+mn-ea"/>
              <a:cs typeface="+mn-cs"/>
              <a:sym typeface="Lato Light"/>
            </a:endParaRP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724C8360-37BA-1287-8039-8940AF859292}"/>
              </a:ext>
            </a:extLst>
          </p:cNvPr>
          <p:cNvSpPr txBox="1"/>
          <p:nvPr/>
        </p:nvSpPr>
        <p:spPr>
          <a:xfrm>
            <a:off x="842211" y="12020944"/>
            <a:ext cx="4852290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000" b="1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Gebruikte externe bronnen (als hyperlink)</a:t>
            </a:r>
          </a:p>
        </p:txBody>
      </p:sp>
      <p:grpSp>
        <p:nvGrpSpPr>
          <p:cNvPr id="23" name="Groep 22">
            <a:extLst>
              <a:ext uri="{FF2B5EF4-FFF2-40B4-BE49-F238E27FC236}">
                <a16:creationId xmlns:a16="http://schemas.microsoft.com/office/drawing/2014/main" id="{B8CFD75D-815F-BA2E-EC31-B8309D44E8E8}"/>
              </a:ext>
            </a:extLst>
          </p:cNvPr>
          <p:cNvGrpSpPr/>
          <p:nvPr/>
        </p:nvGrpSpPr>
        <p:grpSpPr>
          <a:xfrm>
            <a:off x="23129444" y="508031"/>
            <a:ext cx="849992" cy="849992"/>
            <a:chOff x="3563007" y="851338"/>
            <a:chExt cx="1072055" cy="1072055"/>
          </a:xfrm>
        </p:grpSpPr>
        <p:sp>
          <p:nvSpPr>
            <p:cNvPr id="24" name="Ovaal 23">
              <a:extLst>
                <a:ext uri="{FF2B5EF4-FFF2-40B4-BE49-F238E27FC236}">
                  <a16:creationId xmlns:a16="http://schemas.microsoft.com/office/drawing/2014/main" id="{EE093223-160C-3652-5027-51282FB6B210}"/>
                </a:ext>
              </a:extLst>
            </p:cNvPr>
            <p:cNvSpPr/>
            <p:nvPr/>
          </p:nvSpPr>
          <p:spPr>
            <a:xfrm>
              <a:off x="3563007" y="851338"/>
              <a:ext cx="1072055" cy="1072055"/>
            </a:xfrm>
            <a:prstGeom prst="ellipse">
              <a:avLst/>
            </a:prstGeom>
            <a:solidFill>
              <a:srgbClr val="FF2F92"/>
            </a:solidFill>
            <a:ln w="12700" cap="flat">
              <a:noFill/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1828433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l-NL" sz="3600" b="0" i="0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+mn-lt"/>
                <a:ea typeface="+mn-ea"/>
                <a:cs typeface="+mn-cs"/>
                <a:sym typeface="Lato Light"/>
              </a:endParaRPr>
            </a:p>
          </p:txBody>
        </p:sp>
        <p:sp>
          <p:nvSpPr>
            <p:cNvPr id="25" name="Tekstvak 24">
              <a:extLst>
                <a:ext uri="{FF2B5EF4-FFF2-40B4-BE49-F238E27FC236}">
                  <a16:creationId xmlns:a16="http://schemas.microsoft.com/office/drawing/2014/main" id="{FC0A37EC-9229-EC2C-F9D4-EA75A8950317}"/>
                </a:ext>
              </a:extLst>
            </p:cNvPr>
            <p:cNvSpPr txBox="1"/>
            <p:nvPr/>
          </p:nvSpPr>
          <p:spPr>
            <a:xfrm>
              <a:off x="3771461" y="1050939"/>
              <a:ext cx="655061" cy="6728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50800" tIns="50800" rIns="50800" bIns="50800" numCol="1" spcCol="38100" rtlCol="0" anchor="ctr">
              <a:spAutoFit/>
            </a:bodyPr>
            <a:lstStyle/>
            <a:p>
              <a:pPr marL="0" marR="0" indent="0" algn="l" defTabSz="1828433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nl-NL" sz="2800" b="1" dirty="0">
                  <a:solidFill>
                    <a:schemeClr val="bg1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08</a:t>
              </a:r>
              <a:endParaRPr kumimoji="0" lang="nl-NL" sz="28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endParaRPr>
            </a:p>
          </p:txBody>
        </p:sp>
      </p:grpSp>
      <p:sp>
        <p:nvSpPr>
          <p:cNvPr id="5" name="Tekstvak 4">
            <a:extLst>
              <a:ext uri="{FF2B5EF4-FFF2-40B4-BE49-F238E27FC236}">
                <a16:creationId xmlns:a16="http://schemas.microsoft.com/office/drawing/2014/main" id="{92EAEE2C-E0EE-0D79-AD8B-73F3FF0175E4}"/>
              </a:ext>
            </a:extLst>
          </p:cNvPr>
          <p:cNvSpPr txBox="1"/>
          <p:nvPr/>
        </p:nvSpPr>
        <p:spPr>
          <a:xfrm>
            <a:off x="799852" y="2998392"/>
            <a:ext cx="16163079" cy="139525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nl-NL" sz="2800" b="1" dirty="0">
                <a:solidFill>
                  <a:srgbClr val="FF2F9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Onderzoek wat WhatsApp kanalen zijn</a:t>
            </a:r>
            <a:r>
              <a:rPr lang="nl-NL" sz="2800" b="1" dirty="0">
                <a:solidFill>
                  <a:schemeClr val="bg2">
                    <a:lumMod val="1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: wat is het, wat zijn de kenmerken, functionaliteiten, wat zijn </a:t>
            </a:r>
          </a:p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nl-NL" sz="2800" b="1" dirty="0">
                <a:solidFill>
                  <a:schemeClr val="bg2">
                    <a:lumMod val="1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voorbeeld toepassingen? Verwerk je onderzoek in woord en beeld (eventueel hyperlinks naar </a:t>
            </a:r>
          </a:p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nl-NL" sz="2800" b="1" dirty="0">
                <a:solidFill>
                  <a:schemeClr val="bg2">
                    <a:lumMod val="1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voorbeelden (mag ook video)</a:t>
            </a: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B6D03B27-EF90-3D30-8C82-1671DFAC189E}"/>
              </a:ext>
            </a:extLst>
          </p:cNvPr>
          <p:cNvSpPr/>
          <p:nvPr/>
        </p:nvSpPr>
        <p:spPr>
          <a:xfrm>
            <a:off x="17787852" y="2224120"/>
            <a:ext cx="5697341" cy="3576560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3600" b="0" i="0" u="none" strike="noStrike" cap="none" spc="0" normalizeH="0" baseline="0">
              <a:ln>
                <a:noFill/>
              </a:ln>
              <a:solidFill>
                <a:srgbClr val="7F7F7F"/>
              </a:solidFill>
              <a:effectLst/>
              <a:uFill>
                <a:solidFill>
                  <a:srgbClr val="7F7F7F"/>
                </a:solidFill>
              </a:uFill>
              <a:latin typeface="+mn-lt"/>
              <a:ea typeface="+mn-ea"/>
              <a:cs typeface="+mn-cs"/>
              <a:sym typeface="Lato Light"/>
            </a:endParaRP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FEE6B225-8B2F-672A-88AD-B00563B773FB}"/>
              </a:ext>
            </a:extLst>
          </p:cNvPr>
          <p:cNvSpPr txBox="1"/>
          <p:nvPr/>
        </p:nvSpPr>
        <p:spPr>
          <a:xfrm>
            <a:off x="19964649" y="3479312"/>
            <a:ext cx="1271182" cy="71814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000" b="1" i="1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Afbeelding</a:t>
            </a:r>
          </a:p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nl-NL" sz="2000" b="1" i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voorbeeld</a:t>
            </a:r>
            <a:endParaRPr kumimoji="0" lang="nl-NL" sz="2000" b="1" i="1" u="none" strike="noStrike" cap="none" spc="0" normalizeH="0" baseline="0" dirty="0">
              <a:ln>
                <a:noFill/>
              </a:ln>
              <a:solidFill>
                <a:srgbClr val="7F7F7F"/>
              </a:solidFill>
              <a:effectLst/>
              <a:uFill>
                <a:solidFill>
                  <a:srgbClr val="7F7F7F"/>
                </a:solidFill>
              </a:u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  <a:sym typeface="Lato Light"/>
            </a:endParaRPr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3E7CE12A-CC25-BCE5-414D-DDD3FC0A5741}"/>
              </a:ext>
            </a:extLst>
          </p:cNvPr>
          <p:cNvSpPr/>
          <p:nvPr/>
        </p:nvSpPr>
        <p:spPr>
          <a:xfrm>
            <a:off x="17787852" y="5996741"/>
            <a:ext cx="5697341" cy="3576560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3600" b="0" i="0" u="none" strike="noStrike" cap="none" spc="0" normalizeH="0" baseline="0">
              <a:ln>
                <a:noFill/>
              </a:ln>
              <a:solidFill>
                <a:srgbClr val="7F7F7F"/>
              </a:solidFill>
              <a:effectLst/>
              <a:uFill>
                <a:solidFill>
                  <a:srgbClr val="7F7F7F"/>
                </a:solidFill>
              </a:uFill>
              <a:latin typeface="+mn-lt"/>
              <a:ea typeface="+mn-ea"/>
              <a:cs typeface="+mn-cs"/>
              <a:sym typeface="Lato Light"/>
            </a:endParaRP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574FBA60-9303-3AEE-215D-1B7D1CA9013D}"/>
              </a:ext>
            </a:extLst>
          </p:cNvPr>
          <p:cNvSpPr txBox="1"/>
          <p:nvPr/>
        </p:nvSpPr>
        <p:spPr>
          <a:xfrm>
            <a:off x="19964649" y="7251933"/>
            <a:ext cx="1271182" cy="71814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000" b="1" i="1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Afbeelding</a:t>
            </a:r>
          </a:p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nl-NL" sz="2000" b="1" i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voorbeeld</a:t>
            </a:r>
            <a:endParaRPr kumimoji="0" lang="nl-NL" sz="2000" b="1" i="1" u="none" strike="noStrike" cap="none" spc="0" normalizeH="0" baseline="0" dirty="0">
              <a:ln>
                <a:noFill/>
              </a:ln>
              <a:solidFill>
                <a:srgbClr val="7F7F7F"/>
              </a:solidFill>
              <a:effectLst/>
              <a:uFill>
                <a:solidFill>
                  <a:srgbClr val="7F7F7F"/>
                </a:solidFill>
              </a:u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  <a:sym typeface="Lato Light"/>
            </a:endParaRPr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3A8A0DE0-2C55-9C78-FA48-86D2A7D20FB0}"/>
              </a:ext>
            </a:extLst>
          </p:cNvPr>
          <p:cNvSpPr/>
          <p:nvPr/>
        </p:nvSpPr>
        <p:spPr>
          <a:xfrm>
            <a:off x="17787852" y="9759160"/>
            <a:ext cx="5697341" cy="3576560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3600" b="0" i="0" u="none" strike="noStrike" cap="none" spc="0" normalizeH="0" baseline="0">
              <a:ln>
                <a:noFill/>
              </a:ln>
              <a:solidFill>
                <a:srgbClr val="7F7F7F"/>
              </a:solidFill>
              <a:effectLst/>
              <a:uFill>
                <a:solidFill>
                  <a:srgbClr val="7F7F7F"/>
                </a:solidFill>
              </a:uFill>
              <a:latin typeface="+mn-lt"/>
              <a:ea typeface="+mn-ea"/>
              <a:cs typeface="+mn-cs"/>
              <a:sym typeface="Lato Light"/>
            </a:endParaRP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5293FCCC-EFFE-4506-5E23-E9D0FC9DB844}"/>
              </a:ext>
            </a:extLst>
          </p:cNvPr>
          <p:cNvSpPr txBox="1"/>
          <p:nvPr/>
        </p:nvSpPr>
        <p:spPr>
          <a:xfrm>
            <a:off x="19964649" y="11014352"/>
            <a:ext cx="1271182" cy="71814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000" b="1" i="1" u="none" strike="noStrike" cap="none" spc="0" normalizeH="0" baseline="0" dirty="0">
                <a:ln>
                  <a:noFill/>
                </a:ln>
                <a:solidFill>
                  <a:srgbClr val="7F7F7F"/>
                </a:solidFill>
                <a:effectLst/>
                <a:uFill>
                  <a:solidFill>
                    <a:srgbClr val="7F7F7F"/>
                  </a:solidFill>
                </a:u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Light"/>
              </a:rPr>
              <a:t>Afbeelding</a:t>
            </a:r>
          </a:p>
          <a:p>
            <a:pPr marL="0" marR="0" indent="0" algn="l" defTabSz="1828433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nl-NL" sz="2000" b="1" i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voorbeeld</a:t>
            </a:r>
            <a:endParaRPr kumimoji="0" lang="nl-NL" sz="2000" b="1" i="1" u="none" strike="noStrike" cap="none" spc="0" normalizeH="0" baseline="0" dirty="0">
              <a:ln>
                <a:noFill/>
              </a:ln>
              <a:solidFill>
                <a:srgbClr val="7F7F7F"/>
              </a:solidFill>
              <a:effectLst/>
              <a:uFill>
                <a:solidFill>
                  <a:srgbClr val="7F7F7F"/>
                </a:solidFill>
              </a:u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  <a:sym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2459770636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7F7F7F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Lato Light"/>
        <a:ea typeface="Lato Light"/>
        <a:cs typeface="Lato Light"/>
      </a:majorFont>
      <a:minorFont>
        <a:latin typeface="Lato Light"/>
        <a:ea typeface="Lato Light"/>
        <a:cs typeface="Lato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1828433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7F7F7F"/>
            </a:solidFill>
            <a:effectLst/>
            <a:uFill>
              <a:solidFill>
                <a:srgbClr val="7F7F7F"/>
              </a:solidFill>
            </a:uFill>
            <a:latin typeface="+mn-lt"/>
            <a:ea typeface="+mn-ea"/>
            <a:cs typeface="+mn-cs"/>
            <a:sym typeface="Lato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1828433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7F7F7F"/>
            </a:solidFill>
            <a:effectLst/>
            <a:uFill>
              <a:solidFill>
                <a:srgbClr val="7F7F7F"/>
              </a:solidFill>
            </a:uFill>
            <a:latin typeface="+mn-lt"/>
            <a:ea typeface="+mn-ea"/>
            <a:cs typeface="+mn-cs"/>
            <a:sym typeface="Lato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Lato Light"/>
        <a:ea typeface="Lato Light"/>
        <a:cs typeface="Lato Light"/>
      </a:majorFont>
      <a:minorFont>
        <a:latin typeface="Lato Light"/>
        <a:ea typeface="Lato Light"/>
        <a:cs typeface="Lato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1828433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7F7F7F"/>
            </a:solidFill>
            <a:effectLst/>
            <a:uFill>
              <a:solidFill>
                <a:srgbClr val="7F7F7F"/>
              </a:solidFill>
            </a:uFill>
            <a:latin typeface="+mn-lt"/>
            <a:ea typeface="+mn-ea"/>
            <a:cs typeface="+mn-cs"/>
            <a:sym typeface="Lato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1828433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7F7F7F"/>
            </a:solidFill>
            <a:effectLst/>
            <a:uFill>
              <a:solidFill>
                <a:srgbClr val="7F7F7F"/>
              </a:solidFill>
            </a:uFill>
            <a:latin typeface="+mn-lt"/>
            <a:ea typeface="+mn-ea"/>
            <a:cs typeface="+mn-cs"/>
            <a:sym typeface="Lato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40492</TotalTime>
  <Words>855</Words>
  <Application>Microsoft Macintosh PowerPoint</Application>
  <PresentationFormat>Aangepast</PresentationFormat>
  <Paragraphs>183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7" baseType="lpstr">
      <vt:lpstr>Arial</vt:lpstr>
      <vt:lpstr>Lato</vt:lpstr>
      <vt:lpstr>Lato Light</vt:lpstr>
      <vt:lpstr>Lucida Grande</vt:lpstr>
      <vt:lpstr>Montserrat Hairline</vt:lpstr>
      <vt:lpstr>White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cp:lastModifiedBy>Yolanda Burger</cp:lastModifiedBy>
  <cp:revision>27</cp:revision>
  <cp:lastPrinted>2024-01-16T15:23:24Z</cp:lastPrinted>
  <dcterms:modified xsi:type="dcterms:W3CDTF">2024-03-13T07:52:20Z</dcterms:modified>
</cp:coreProperties>
</file>