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85" r:id="rId2"/>
    <p:sldId id="386" r:id="rId3"/>
    <p:sldId id="391" r:id="rId4"/>
    <p:sldId id="392" r:id="rId5"/>
    <p:sldId id="393" r:id="rId6"/>
    <p:sldId id="394" r:id="rId7"/>
    <p:sldId id="395" r:id="rId8"/>
    <p:sldId id="396" r:id="rId9"/>
    <p:sldId id="397" r:id="rId10"/>
    <p:sldId id="398" r:id="rId11"/>
    <p:sldId id="384" r:id="rId12"/>
    <p:sldId id="388" r:id="rId13"/>
    <p:sldId id="390" r:id="rId14"/>
    <p:sldId id="389" r:id="rId15"/>
    <p:sldId id="399" r:id="rId16"/>
  </p:sldIdLst>
  <p:sldSz cx="24371300" cy="13716000"/>
  <p:notesSz cx="9144000" cy="6858000"/>
  <p:defaultTextStyle>
    <a:lvl1pPr defTabSz="1828433">
      <a:defRPr sz="3600">
        <a:solidFill>
          <a:srgbClr val="7F7F7F"/>
        </a:solidFill>
        <a:uFill>
          <a:solidFill>
            <a:srgbClr val="7F7F7F"/>
          </a:solidFill>
        </a:uFill>
        <a:latin typeface="+mn-lt"/>
        <a:ea typeface="+mn-ea"/>
        <a:cs typeface="+mn-cs"/>
        <a:sym typeface="Lato Light"/>
      </a:defRPr>
    </a:lvl1pPr>
    <a:lvl2pPr indent="914216" defTabSz="1828433">
      <a:defRPr sz="3600">
        <a:solidFill>
          <a:srgbClr val="7F7F7F"/>
        </a:solidFill>
        <a:uFill>
          <a:solidFill>
            <a:srgbClr val="7F7F7F"/>
          </a:solidFill>
        </a:uFill>
        <a:latin typeface="+mn-lt"/>
        <a:ea typeface="+mn-ea"/>
        <a:cs typeface="+mn-cs"/>
        <a:sym typeface="Lato Light"/>
      </a:defRPr>
    </a:lvl2pPr>
    <a:lvl3pPr indent="1828433" defTabSz="1828433">
      <a:defRPr sz="3600">
        <a:solidFill>
          <a:srgbClr val="7F7F7F"/>
        </a:solidFill>
        <a:uFill>
          <a:solidFill>
            <a:srgbClr val="7F7F7F"/>
          </a:solidFill>
        </a:uFill>
        <a:latin typeface="+mn-lt"/>
        <a:ea typeface="+mn-ea"/>
        <a:cs typeface="+mn-cs"/>
        <a:sym typeface="Lato Light"/>
      </a:defRPr>
    </a:lvl3pPr>
    <a:lvl4pPr indent="2742651" defTabSz="1828433">
      <a:defRPr sz="3600">
        <a:solidFill>
          <a:srgbClr val="7F7F7F"/>
        </a:solidFill>
        <a:uFill>
          <a:solidFill>
            <a:srgbClr val="7F7F7F"/>
          </a:solidFill>
        </a:uFill>
        <a:latin typeface="+mn-lt"/>
        <a:ea typeface="+mn-ea"/>
        <a:cs typeface="+mn-cs"/>
        <a:sym typeface="Lato Light"/>
      </a:defRPr>
    </a:lvl4pPr>
    <a:lvl5pPr indent="3656867" defTabSz="1828433">
      <a:defRPr sz="3600">
        <a:solidFill>
          <a:srgbClr val="7F7F7F"/>
        </a:solidFill>
        <a:uFill>
          <a:solidFill>
            <a:srgbClr val="7F7F7F"/>
          </a:solidFill>
        </a:uFill>
        <a:latin typeface="+mn-lt"/>
        <a:ea typeface="+mn-ea"/>
        <a:cs typeface="+mn-cs"/>
        <a:sym typeface="Lato Light"/>
      </a:defRPr>
    </a:lvl5pPr>
    <a:lvl6pPr indent="4571086" defTabSz="1828433">
      <a:defRPr sz="3600">
        <a:solidFill>
          <a:srgbClr val="7F7F7F"/>
        </a:solidFill>
        <a:uFill>
          <a:solidFill>
            <a:srgbClr val="7F7F7F"/>
          </a:solidFill>
        </a:uFill>
        <a:latin typeface="+mn-lt"/>
        <a:ea typeface="+mn-ea"/>
        <a:cs typeface="+mn-cs"/>
        <a:sym typeface="Lato Light"/>
      </a:defRPr>
    </a:lvl6pPr>
    <a:lvl7pPr indent="5485303" defTabSz="1828433">
      <a:defRPr sz="3600">
        <a:solidFill>
          <a:srgbClr val="7F7F7F"/>
        </a:solidFill>
        <a:uFill>
          <a:solidFill>
            <a:srgbClr val="7F7F7F"/>
          </a:solidFill>
        </a:uFill>
        <a:latin typeface="+mn-lt"/>
        <a:ea typeface="+mn-ea"/>
        <a:cs typeface="+mn-cs"/>
        <a:sym typeface="Lato Light"/>
      </a:defRPr>
    </a:lvl7pPr>
    <a:lvl8pPr indent="6399519" defTabSz="1828433">
      <a:defRPr sz="3600">
        <a:solidFill>
          <a:srgbClr val="7F7F7F"/>
        </a:solidFill>
        <a:uFill>
          <a:solidFill>
            <a:srgbClr val="7F7F7F"/>
          </a:solidFill>
        </a:uFill>
        <a:latin typeface="+mn-lt"/>
        <a:ea typeface="+mn-ea"/>
        <a:cs typeface="+mn-cs"/>
        <a:sym typeface="Lato Light"/>
      </a:defRPr>
    </a:lvl8pPr>
    <a:lvl9pPr indent="7313737" defTabSz="1828433">
      <a:defRPr sz="3600">
        <a:solidFill>
          <a:srgbClr val="7F7F7F"/>
        </a:solidFill>
        <a:uFill>
          <a:solidFill>
            <a:srgbClr val="7F7F7F"/>
          </a:solidFill>
        </a:uFill>
        <a:latin typeface="+mn-lt"/>
        <a:ea typeface="+mn-ea"/>
        <a:cs typeface="+mn-cs"/>
        <a:sym typeface="Lato Light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landa Burger" initials="YB" lastIdx="32" clrIdx="0">
    <p:extLst>
      <p:ext uri="{19B8F6BF-5375-455C-9EA6-DF929625EA0E}">
        <p15:presenceInfo xmlns:p15="http://schemas.microsoft.com/office/powerpoint/2012/main" userId="S::y.burger@ma-web.nl::351e02dc-2a05-4a22-acb2-586d4efd4f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92"/>
    <a:srgbClr val="FFFFFF"/>
    <a:srgbClr val="FF2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67A4A9-F0C3-2242-B7BF-3B3EA462F02E}" v="63" dt="2024-03-21T08:59:49.330"/>
  </p1510:revLst>
</p1510:revInfo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n" i="on">
        <a:fontRef idx="minor">
          <a:srgbClr val="7F7F7F"/>
        </a:fontRef>
        <a:srgbClr val="7F7F7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6"/>
    <p:restoredTop sz="87324"/>
  </p:normalViewPr>
  <p:slideViewPr>
    <p:cSldViewPr snapToGrid="0" snapToObjects="1">
      <p:cViewPr varScale="1">
        <p:scale>
          <a:sx n="53" d="100"/>
          <a:sy n="53" d="100"/>
        </p:scale>
        <p:origin x="880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landa Burger" userId="351e02dc-2a05-4a22-acb2-586d4efd4f34" providerId="ADAL" clId="{1667A4A9-F0C3-2242-B7BF-3B3EA462F02E}"/>
    <pc:docChg chg="undo custSel addSld delSld modSld sldOrd">
      <pc:chgData name="Yolanda Burger" userId="351e02dc-2a05-4a22-acb2-586d4efd4f34" providerId="ADAL" clId="{1667A4A9-F0C3-2242-B7BF-3B3EA462F02E}" dt="2024-03-21T09:01:16.874" v="3564" actId="20577"/>
      <pc:docMkLst>
        <pc:docMk/>
      </pc:docMkLst>
      <pc:sldChg chg="modSp add del mod">
        <pc:chgData name="Yolanda Burger" userId="351e02dc-2a05-4a22-acb2-586d4efd4f34" providerId="ADAL" clId="{1667A4A9-F0C3-2242-B7BF-3B3EA462F02E}" dt="2024-03-20T20:11:44.166" v="3526" actId="2696"/>
        <pc:sldMkLst>
          <pc:docMk/>
          <pc:sldMk cId="0" sldId="256"/>
        </pc:sldMkLst>
        <pc:spChg chg="mod">
          <ac:chgData name="Yolanda Burger" userId="351e02dc-2a05-4a22-acb2-586d4efd4f34" providerId="ADAL" clId="{1667A4A9-F0C3-2242-B7BF-3B3EA462F02E}" dt="2024-03-20T20:09:33.367" v="3504" actId="20577"/>
          <ac:spMkLst>
            <pc:docMk/>
            <pc:sldMk cId="0" sldId="256"/>
            <ac:spMk id="9" creationId="{299E5F29-1311-0EF5-E430-655C9A94D433}"/>
          </ac:spMkLst>
        </pc:spChg>
      </pc:sldChg>
      <pc:sldChg chg="add del">
        <pc:chgData name="Yolanda Burger" userId="351e02dc-2a05-4a22-acb2-586d4efd4f34" providerId="ADAL" clId="{1667A4A9-F0C3-2242-B7BF-3B3EA462F02E}" dt="2024-03-20T20:11:44.166" v="3526" actId="2696"/>
        <pc:sldMkLst>
          <pc:docMk/>
          <pc:sldMk cId="510468247" sldId="286"/>
        </pc:sldMkLst>
      </pc:sldChg>
      <pc:sldChg chg="modSp add del mod">
        <pc:chgData name="Yolanda Burger" userId="351e02dc-2a05-4a22-acb2-586d4efd4f34" providerId="ADAL" clId="{1667A4A9-F0C3-2242-B7BF-3B3EA462F02E}" dt="2024-03-20T20:11:44.166" v="3526" actId="2696"/>
        <pc:sldMkLst>
          <pc:docMk/>
          <pc:sldMk cId="2944950677" sldId="291"/>
        </pc:sldMkLst>
        <pc:spChg chg="mod">
          <ac:chgData name="Yolanda Burger" userId="351e02dc-2a05-4a22-acb2-586d4efd4f34" providerId="ADAL" clId="{1667A4A9-F0C3-2242-B7BF-3B3EA462F02E}" dt="2024-03-20T20:10:07.848" v="3525" actId="207"/>
          <ac:spMkLst>
            <pc:docMk/>
            <pc:sldMk cId="2944950677" sldId="291"/>
            <ac:spMk id="2" creationId="{7A6B5371-A7A8-FED2-FAE6-8AE079FFE093}"/>
          </ac:spMkLst>
        </pc:spChg>
      </pc:sldChg>
      <pc:sldChg chg="modSp add del mod">
        <pc:chgData name="Yolanda Burger" userId="351e02dc-2a05-4a22-acb2-586d4efd4f34" providerId="ADAL" clId="{1667A4A9-F0C3-2242-B7BF-3B3EA462F02E}" dt="2024-03-20T20:11:44.166" v="3526" actId="2696"/>
        <pc:sldMkLst>
          <pc:docMk/>
          <pc:sldMk cId="3315987049" sldId="364"/>
        </pc:sldMkLst>
        <pc:spChg chg="mod">
          <ac:chgData name="Yolanda Burger" userId="351e02dc-2a05-4a22-acb2-586d4efd4f34" providerId="ADAL" clId="{1667A4A9-F0C3-2242-B7BF-3B3EA462F02E}" dt="2024-03-20T20:09:51.883" v="3524" actId="20577"/>
          <ac:spMkLst>
            <pc:docMk/>
            <pc:sldMk cId="3315987049" sldId="364"/>
            <ac:spMk id="22" creationId="{00000000-0000-0000-0000-000000000000}"/>
          </ac:spMkLst>
        </pc:spChg>
      </pc:sldChg>
      <pc:sldChg chg="ord">
        <pc:chgData name="Yolanda Burger" userId="351e02dc-2a05-4a22-acb2-586d4efd4f34" providerId="ADAL" clId="{1667A4A9-F0C3-2242-B7BF-3B3EA462F02E}" dt="2024-03-20T20:09:27.318" v="3502" actId="20578"/>
        <pc:sldMkLst>
          <pc:docMk/>
          <pc:sldMk cId="932735460" sldId="385"/>
        </pc:sldMkLst>
      </pc:sldChg>
      <pc:sldChg chg="addSp delSp modSp del mod">
        <pc:chgData name="Yolanda Burger" userId="351e02dc-2a05-4a22-acb2-586d4efd4f34" providerId="ADAL" clId="{1667A4A9-F0C3-2242-B7BF-3B3EA462F02E}" dt="2024-03-20T19:55:16.772" v="2981" actId="2696"/>
        <pc:sldMkLst>
          <pc:docMk/>
          <pc:sldMk cId="3709268701" sldId="387"/>
        </pc:sldMkLst>
        <pc:spChg chg="mod">
          <ac:chgData name="Yolanda Burger" userId="351e02dc-2a05-4a22-acb2-586d4efd4f34" providerId="ADAL" clId="{1667A4A9-F0C3-2242-B7BF-3B3EA462F02E}" dt="2024-03-20T19:15:55.612" v="2282" actId="20577"/>
          <ac:spMkLst>
            <pc:docMk/>
            <pc:sldMk cId="3709268701" sldId="387"/>
            <ac:spMk id="5" creationId="{370850C1-F1AF-5B9B-3306-CCE27A195638}"/>
          </ac:spMkLst>
        </pc:spChg>
        <pc:spChg chg="del">
          <ac:chgData name="Yolanda Burger" userId="351e02dc-2a05-4a22-acb2-586d4efd4f34" providerId="ADAL" clId="{1667A4A9-F0C3-2242-B7BF-3B3EA462F02E}" dt="2024-03-20T19:15:24.779" v="2178" actId="478"/>
          <ac:spMkLst>
            <pc:docMk/>
            <pc:sldMk cId="3709268701" sldId="387"/>
            <ac:spMk id="6" creationId="{C9F01DF0-1784-95D2-8493-C9D6C097CC65}"/>
          </ac:spMkLst>
        </pc:spChg>
        <pc:spChg chg="del">
          <ac:chgData name="Yolanda Burger" userId="351e02dc-2a05-4a22-acb2-586d4efd4f34" providerId="ADAL" clId="{1667A4A9-F0C3-2242-B7BF-3B3EA462F02E}" dt="2024-03-20T19:15:26.543" v="2179" actId="478"/>
          <ac:spMkLst>
            <pc:docMk/>
            <pc:sldMk cId="3709268701" sldId="387"/>
            <ac:spMk id="7" creationId="{6713A5B5-F635-391A-514A-DEA18C8D9655}"/>
          </ac:spMkLst>
        </pc:spChg>
        <pc:spChg chg="mod">
          <ac:chgData name="Yolanda Burger" userId="351e02dc-2a05-4a22-acb2-586d4efd4f34" providerId="ADAL" clId="{1667A4A9-F0C3-2242-B7BF-3B3EA462F02E}" dt="2024-03-20T19:15:18.074" v="2177" actId="20577"/>
          <ac:spMkLst>
            <pc:docMk/>
            <pc:sldMk cId="3709268701" sldId="387"/>
            <ac:spMk id="8" creationId="{16490192-A1D3-63DE-BC0D-A9C9C5A7AE3A}"/>
          </ac:spMkLst>
        </pc:spChg>
        <pc:spChg chg="add mod">
          <ac:chgData name="Yolanda Burger" userId="351e02dc-2a05-4a22-acb2-586d4efd4f34" providerId="ADAL" clId="{1667A4A9-F0C3-2242-B7BF-3B3EA462F02E}" dt="2024-03-20T19:20:33.499" v="2613" actId="1036"/>
          <ac:spMkLst>
            <pc:docMk/>
            <pc:sldMk cId="3709268701" sldId="387"/>
            <ac:spMk id="9" creationId="{1566FF2A-18E4-6ED3-DE6B-E403B7FEAA81}"/>
          </ac:spMkLst>
        </pc:spChg>
        <pc:spChg chg="del mod">
          <ac:chgData name="Yolanda Burger" userId="351e02dc-2a05-4a22-acb2-586d4efd4f34" providerId="ADAL" clId="{1667A4A9-F0C3-2242-B7BF-3B3EA462F02E}" dt="2024-03-20T19:19:38.812" v="2572" actId="478"/>
          <ac:spMkLst>
            <pc:docMk/>
            <pc:sldMk cId="3709268701" sldId="387"/>
            <ac:spMk id="11" creationId="{0B83D33E-04CF-1D4A-9FDD-99C88ADAA624}"/>
          </ac:spMkLst>
        </pc:spChg>
        <pc:spChg chg="add mod">
          <ac:chgData name="Yolanda Burger" userId="351e02dc-2a05-4a22-acb2-586d4efd4f34" providerId="ADAL" clId="{1667A4A9-F0C3-2242-B7BF-3B3EA462F02E}" dt="2024-03-20T19:20:33.499" v="2613" actId="1036"/>
          <ac:spMkLst>
            <pc:docMk/>
            <pc:sldMk cId="3709268701" sldId="387"/>
            <ac:spMk id="12" creationId="{6FA77727-B414-436B-278F-AF7F21A84985}"/>
          </ac:spMkLst>
        </pc:spChg>
        <pc:spChg chg="add mod">
          <ac:chgData name="Yolanda Burger" userId="351e02dc-2a05-4a22-acb2-586d4efd4f34" providerId="ADAL" clId="{1667A4A9-F0C3-2242-B7BF-3B3EA462F02E}" dt="2024-03-20T19:20:33.499" v="2613" actId="1036"/>
          <ac:spMkLst>
            <pc:docMk/>
            <pc:sldMk cId="3709268701" sldId="387"/>
            <ac:spMk id="13" creationId="{7E1704D8-0B53-F194-5CBE-3193FB600CAB}"/>
          </ac:spMkLst>
        </pc:spChg>
        <pc:spChg chg="add mod">
          <ac:chgData name="Yolanda Burger" userId="351e02dc-2a05-4a22-acb2-586d4efd4f34" providerId="ADAL" clId="{1667A4A9-F0C3-2242-B7BF-3B3EA462F02E}" dt="2024-03-20T19:20:33.499" v="2613" actId="1036"/>
          <ac:spMkLst>
            <pc:docMk/>
            <pc:sldMk cId="3709268701" sldId="387"/>
            <ac:spMk id="14" creationId="{778766A1-0CA3-20D6-7AA0-B822D5178823}"/>
          </ac:spMkLst>
        </pc:spChg>
        <pc:spChg chg="add mod">
          <ac:chgData name="Yolanda Burger" userId="351e02dc-2a05-4a22-acb2-586d4efd4f34" providerId="ADAL" clId="{1667A4A9-F0C3-2242-B7BF-3B3EA462F02E}" dt="2024-03-20T19:20:33.499" v="2613" actId="1036"/>
          <ac:spMkLst>
            <pc:docMk/>
            <pc:sldMk cId="3709268701" sldId="387"/>
            <ac:spMk id="15" creationId="{D92CA668-AFE3-5A16-47BA-EDE331A3D233}"/>
          </ac:spMkLst>
        </pc:spChg>
        <pc:spChg chg="add mod">
          <ac:chgData name="Yolanda Burger" userId="351e02dc-2a05-4a22-acb2-586d4efd4f34" providerId="ADAL" clId="{1667A4A9-F0C3-2242-B7BF-3B3EA462F02E}" dt="2024-03-20T19:20:33.499" v="2613" actId="1036"/>
          <ac:spMkLst>
            <pc:docMk/>
            <pc:sldMk cId="3709268701" sldId="387"/>
            <ac:spMk id="16" creationId="{029055A3-CB89-98F0-EF5F-2234589217E4}"/>
          </ac:spMkLst>
        </pc:spChg>
        <pc:spChg chg="del">
          <ac:chgData name="Yolanda Burger" userId="351e02dc-2a05-4a22-acb2-586d4efd4f34" providerId="ADAL" clId="{1667A4A9-F0C3-2242-B7BF-3B3EA462F02E}" dt="2024-03-20T19:15:27.424" v="2180" actId="478"/>
          <ac:spMkLst>
            <pc:docMk/>
            <pc:sldMk cId="3709268701" sldId="387"/>
            <ac:spMk id="17" creationId="{2C5E7F59-5595-CC28-7DEB-8C01843EC2B9}"/>
          </ac:spMkLst>
        </pc:spChg>
        <pc:spChg chg="del">
          <ac:chgData name="Yolanda Burger" userId="351e02dc-2a05-4a22-acb2-586d4efd4f34" providerId="ADAL" clId="{1667A4A9-F0C3-2242-B7BF-3B3EA462F02E}" dt="2024-03-20T19:15:28.887" v="2181" actId="478"/>
          <ac:spMkLst>
            <pc:docMk/>
            <pc:sldMk cId="3709268701" sldId="387"/>
            <ac:spMk id="18" creationId="{724C8360-37BA-1287-8039-8940AF859292}"/>
          </ac:spMkLst>
        </pc:spChg>
        <pc:spChg chg="add mod">
          <ac:chgData name="Yolanda Burger" userId="351e02dc-2a05-4a22-acb2-586d4efd4f34" providerId="ADAL" clId="{1667A4A9-F0C3-2242-B7BF-3B3EA462F02E}" dt="2024-03-20T19:20:33.499" v="2613" actId="1036"/>
          <ac:spMkLst>
            <pc:docMk/>
            <pc:sldMk cId="3709268701" sldId="387"/>
            <ac:spMk id="19" creationId="{DC550AB0-780B-E8BE-2F21-8A7848431052}"/>
          </ac:spMkLst>
        </pc:spChg>
        <pc:spChg chg="add mod">
          <ac:chgData name="Yolanda Burger" userId="351e02dc-2a05-4a22-acb2-586d4efd4f34" providerId="ADAL" clId="{1667A4A9-F0C3-2242-B7BF-3B3EA462F02E}" dt="2024-03-20T19:20:33.499" v="2613" actId="1036"/>
          <ac:spMkLst>
            <pc:docMk/>
            <pc:sldMk cId="3709268701" sldId="387"/>
            <ac:spMk id="20" creationId="{849AE6B5-E396-1835-92C4-3FDEBA00A05E}"/>
          </ac:spMkLst>
        </pc:spChg>
        <pc:spChg chg="mod">
          <ac:chgData name="Yolanda Burger" userId="351e02dc-2a05-4a22-acb2-586d4efd4f34" providerId="ADAL" clId="{1667A4A9-F0C3-2242-B7BF-3B3EA462F02E}" dt="2024-03-20T19:20:43.181" v="2615" actId="20577"/>
          <ac:spMkLst>
            <pc:docMk/>
            <pc:sldMk cId="3709268701" sldId="387"/>
            <ac:spMk id="25" creationId="{FC0A37EC-9229-EC2C-F9D4-EA75A8950317}"/>
          </ac:spMkLst>
        </pc:spChg>
        <pc:spChg chg="del">
          <ac:chgData name="Yolanda Burger" userId="351e02dc-2a05-4a22-acb2-586d4efd4f34" providerId="ADAL" clId="{1667A4A9-F0C3-2242-B7BF-3B3EA462F02E}" dt="2024-03-20T19:15:31.050" v="2182" actId="478"/>
          <ac:spMkLst>
            <pc:docMk/>
            <pc:sldMk cId="3709268701" sldId="387"/>
            <ac:spMk id="39" creationId="{5551C5EC-9450-BF38-942B-47200990DB4D}"/>
          </ac:spMkLst>
        </pc:spChg>
      </pc:sldChg>
      <pc:sldChg chg="addSp delSp modSp mod">
        <pc:chgData name="Yolanda Burger" userId="351e02dc-2a05-4a22-acb2-586d4efd4f34" providerId="ADAL" clId="{1667A4A9-F0C3-2242-B7BF-3B3EA462F02E}" dt="2024-03-19T14:39:14.655" v="1376" actId="20577"/>
        <pc:sldMkLst>
          <pc:docMk/>
          <pc:sldMk cId="3461241992" sldId="389"/>
        </pc:sldMkLst>
        <pc:spChg chg="del mod">
          <ac:chgData name="Yolanda Burger" userId="351e02dc-2a05-4a22-acb2-586d4efd4f34" providerId="ADAL" clId="{1667A4A9-F0C3-2242-B7BF-3B3EA462F02E}" dt="2024-03-19T12:09:17.751" v="246" actId="478"/>
          <ac:spMkLst>
            <pc:docMk/>
            <pc:sldMk cId="3461241992" sldId="389"/>
            <ac:spMk id="5" creationId="{48C3B1EF-42A6-C285-F284-B8691300C411}"/>
          </ac:spMkLst>
        </pc:spChg>
        <pc:spChg chg="del mod">
          <ac:chgData name="Yolanda Burger" userId="351e02dc-2a05-4a22-acb2-586d4efd4f34" providerId="ADAL" clId="{1667A4A9-F0C3-2242-B7BF-3B3EA462F02E}" dt="2024-03-19T14:33:37.548" v="663" actId="478"/>
          <ac:spMkLst>
            <pc:docMk/>
            <pc:sldMk cId="3461241992" sldId="389"/>
            <ac:spMk id="6" creationId="{ADB06C0D-EAD8-0EC6-B1D6-407C3711F733}"/>
          </ac:spMkLst>
        </pc:spChg>
        <pc:spChg chg="del mod">
          <ac:chgData name="Yolanda Burger" userId="351e02dc-2a05-4a22-acb2-586d4efd4f34" providerId="ADAL" clId="{1667A4A9-F0C3-2242-B7BF-3B3EA462F02E}" dt="2024-03-19T14:33:34.993" v="662" actId="478"/>
          <ac:spMkLst>
            <pc:docMk/>
            <pc:sldMk cId="3461241992" sldId="389"/>
            <ac:spMk id="7" creationId="{6B4E6B10-7006-30E2-15A2-491CFB7E347D}"/>
          </ac:spMkLst>
        </pc:spChg>
        <pc:spChg chg="del mod">
          <ac:chgData name="Yolanda Burger" userId="351e02dc-2a05-4a22-acb2-586d4efd4f34" providerId="ADAL" clId="{1667A4A9-F0C3-2242-B7BF-3B3EA462F02E}" dt="2024-03-19T14:33:39.380" v="664" actId="478"/>
          <ac:spMkLst>
            <pc:docMk/>
            <pc:sldMk cId="3461241992" sldId="389"/>
            <ac:spMk id="8" creationId="{E2F6A056-CAF2-FE09-5B2B-A5A5A8DFFD49}"/>
          </ac:spMkLst>
        </pc:spChg>
        <pc:spChg chg="del mod">
          <ac:chgData name="Yolanda Burger" userId="351e02dc-2a05-4a22-acb2-586d4efd4f34" providerId="ADAL" clId="{1667A4A9-F0C3-2242-B7BF-3B3EA462F02E}" dt="2024-03-19T14:33:41.474" v="665" actId="478"/>
          <ac:spMkLst>
            <pc:docMk/>
            <pc:sldMk cId="3461241992" sldId="389"/>
            <ac:spMk id="9" creationId="{C1626453-CDD5-5F75-7664-A74B15E0C02C}"/>
          </ac:spMkLst>
        </pc:spChg>
        <pc:spChg chg="mod">
          <ac:chgData name="Yolanda Burger" userId="351e02dc-2a05-4a22-acb2-586d4efd4f34" providerId="ADAL" clId="{1667A4A9-F0C3-2242-B7BF-3B3EA462F02E}" dt="2024-03-19T14:33:59.249" v="672" actId="1076"/>
          <ac:spMkLst>
            <pc:docMk/>
            <pc:sldMk cId="3461241992" sldId="389"/>
            <ac:spMk id="10" creationId="{9343928F-EE1A-3629-8995-A4B3E2156143}"/>
          </ac:spMkLst>
        </pc:spChg>
        <pc:spChg chg="add del mod">
          <ac:chgData name="Yolanda Burger" userId="351e02dc-2a05-4a22-acb2-586d4efd4f34" providerId="ADAL" clId="{1667A4A9-F0C3-2242-B7BF-3B3EA462F02E}" dt="2024-03-19T14:37:44.277" v="1052" actId="20577"/>
          <ac:spMkLst>
            <pc:docMk/>
            <pc:sldMk cId="3461241992" sldId="389"/>
            <ac:spMk id="11" creationId="{8ACDC742-243E-165C-8C9E-D1724A115F8F}"/>
          </ac:spMkLst>
        </pc:spChg>
        <pc:spChg chg="mod">
          <ac:chgData name="Yolanda Burger" userId="351e02dc-2a05-4a22-acb2-586d4efd4f34" providerId="ADAL" clId="{1667A4A9-F0C3-2242-B7BF-3B3EA462F02E}" dt="2024-03-19T14:35:19.922" v="718" actId="20577"/>
          <ac:spMkLst>
            <pc:docMk/>
            <pc:sldMk cId="3461241992" sldId="389"/>
            <ac:spMk id="15" creationId="{7173F585-6E04-C7E7-B5BB-64C58660DD18}"/>
          </ac:spMkLst>
        </pc:spChg>
        <pc:spChg chg="add del mod">
          <ac:chgData name="Yolanda Burger" userId="351e02dc-2a05-4a22-acb2-586d4efd4f34" providerId="ADAL" clId="{1667A4A9-F0C3-2242-B7BF-3B3EA462F02E}" dt="2024-03-19T14:33:43.301" v="666" actId="478"/>
          <ac:spMkLst>
            <pc:docMk/>
            <pc:sldMk cId="3461241992" sldId="389"/>
            <ac:spMk id="16" creationId="{23D2CCAD-08BB-3494-DE8F-E8A414DE2D0F}"/>
          </ac:spMkLst>
        </pc:spChg>
        <pc:spChg chg="add del mod">
          <ac:chgData name="Yolanda Burger" userId="351e02dc-2a05-4a22-acb2-586d4efd4f34" providerId="ADAL" clId="{1667A4A9-F0C3-2242-B7BF-3B3EA462F02E}" dt="2024-03-19T14:33:50.595" v="670" actId="478"/>
          <ac:spMkLst>
            <pc:docMk/>
            <pc:sldMk cId="3461241992" sldId="389"/>
            <ac:spMk id="17" creationId="{4199BFFF-991C-C951-C035-037FDE9228BF}"/>
          </ac:spMkLst>
        </pc:spChg>
        <pc:spChg chg="add del mod">
          <ac:chgData name="Yolanda Burger" userId="351e02dc-2a05-4a22-acb2-586d4efd4f34" providerId="ADAL" clId="{1667A4A9-F0C3-2242-B7BF-3B3EA462F02E}" dt="2024-03-19T14:33:46.402" v="668" actId="478"/>
          <ac:spMkLst>
            <pc:docMk/>
            <pc:sldMk cId="3461241992" sldId="389"/>
            <ac:spMk id="18" creationId="{37F17646-ABC2-7BF1-F7FE-9322EA6C5F0F}"/>
          </ac:spMkLst>
        </pc:spChg>
        <pc:spChg chg="add del mod">
          <ac:chgData name="Yolanda Burger" userId="351e02dc-2a05-4a22-acb2-586d4efd4f34" providerId="ADAL" clId="{1667A4A9-F0C3-2242-B7BF-3B3EA462F02E}" dt="2024-03-19T14:33:52.930" v="671" actId="478"/>
          <ac:spMkLst>
            <pc:docMk/>
            <pc:sldMk cId="3461241992" sldId="389"/>
            <ac:spMk id="19" creationId="{C4A56D6E-E5C8-38D7-F19B-0788D43BFE7E}"/>
          </ac:spMkLst>
        </pc:spChg>
        <pc:spChg chg="add mod">
          <ac:chgData name="Yolanda Burger" userId="351e02dc-2a05-4a22-acb2-586d4efd4f34" providerId="ADAL" clId="{1667A4A9-F0C3-2242-B7BF-3B3EA462F02E}" dt="2024-03-19T14:34:05.698" v="673" actId="1076"/>
          <ac:spMkLst>
            <pc:docMk/>
            <pc:sldMk cId="3461241992" sldId="389"/>
            <ac:spMk id="20" creationId="{08C4501A-14C1-E8FD-8771-64008200ED20}"/>
          </ac:spMkLst>
        </pc:spChg>
        <pc:spChg chg="add mod">
          <ac:chgData name="Yolanda Burger" userId="351e02dc-2a05-4a22-acb2-586d4efd4f34" providerId="ADAL" clId="{1667A4A9-F0C3-2242-B7BF-3B3EA462F02E}" dt="2024-03-19T14:38:23.024" v="1193" actId="1076"/>
          <ac:spMkLst>
            <pc:docMk/>
            <pc:sldMk cId="3461241992" sldId="389"/>
            <ac:spMk id="21" creationId="{4C66A819-C6E8-B461-784C-F5FAF83638A7}"/>
          </ac:spMkLst>
        </pc:spChg>
        <pc:spChg chg="add mod">
          <ac:chgData name="Yolanda Burger" userId="351e02dc-2a05-4a22-acb2-586d4efd4f34" providerId="ADAL" clId="{1667A4A9-F0C3-2242-B7BF-3B3EA462F02E}" dt="2024-03-19T14:34:10.105" v="674" actId="1076"/>
          <ac:spMkLst>
            <pc:docMk/>
            <pc:sldMk cId="3461241992" sldId="389"/>
            <ac:spMk id="22" creationId="{5D77F12E-ADFB-491E-E1F6-56F1B6B322D0}"/>
          </ac:spMkLst>
        </pc:spChg>
        <pc:spChg chg="add mod">
          <ac:chgData name="Yolanda Burger" userId="351e02dc-2a05-4a22-acb2-586d4efd4f34" providerId="ADAL" clId="{1667A4A9-F0C3-2242-B7BF-3B3EA462F02E}" dt="2024-03-19T14:39:14.655" v="1376" actId="20577"/>
          <ac:spMkLst>
            <pc:docMk/>
            <pc:sldMk cId="3461241992" sldId="389"/>
            <ac:spMk id="23" creationId="{0B08A9A3-8CBD-9304-4934-ED8AF2A523C4}"/>
          </ac:spMkLst>
        </pc:spChg>
        <pc:spChg chg="add mod">
          <ac:chgData name="Yolanda Burger" userId="351e02dc-2a05-4a22-acb2-586d4efd4f34" providerId="ADAL" clId="{1667A4A9-F0C3-2242-B7BF-3B3EA462F02E}" dt="2024-03-19T14:34:19.798" v="675"/>
          <ac:spMkLst>
            <pc:docMk/>
            <pc:sldMk cId="3461241992" sldId="389"/>
            <ac:spMk id="24" creationId="{6380B430-B627-CAF3-B8BB-C8A04DDDF353}"/>
          </ac:spMkLst>
        </pc:spChg>
        <pc:spChg chg="add mod">
          <ac:chgData name="Yolanda Burger" userId="351e02dc-2a05-4a22-acb2-586d4efd4f34" providerId="ADAL" clId="{1667A4A9-F0C3-2242-B7BF-3B3EA462F02E}" dt="2024-03-19T14:34:49.314" v="711" actId="20577"/>
          <ac:spMkLst>
            <pc:docMk/>
            <pc:sldMk cId="3461241992" sldId="389"/>
            <ac:spMk id="25" creationId="{22BA4B8A-7127-ECA0-DD59-E15E4102C547}"/>
          </ac:spMkLst>
        </pc:spChg>
        <pc:spChg chg="add mod">
          <ac:chgData name="Yolanda Burger" userId="351e02dc-2a05-4a22-acb2-586d4efd4f34" providerId="ADAL" clId="{1667A4A9-F0C3-2242-B7BF-3B3EA462F02E}" dt="2024-03-19T14:34:19.798" v="675"/>
          <ac:spMkLst>
            <pc:docMk/>
            <pc:sldMk cId="3461241992" sldId="389"/>
            <ac:spMk id="26" creationId="{EA69C66C-B74B-9604-8DC9-C1778EC2A49D}"/>
          </ac:spMkLst>
        </pc:spChg>
        <pc:spChg chg="add mod">
          <ac:chgData name="Yolanda Burger" userId="351e02dc-2a05-4a22-acb2-586d4efd4f34" providerId="ADAL" clId="{1667A4A9-F0C3-2242-B7BF-3B3EA462F02E}" dt="2024-03-19T14:34:57.062" v="712"/>
          <ac:spMkLst>
            <pc:docMk/>
            <pc:sldMk cId="3461241992" sldId="389"/>
            <ac:spMk id="27" creationId="{3FA2DEA0-D0CD-6D0F-8E60-53A4A594AC06}"/>
          </ac:spMkLst>
        </pc:spChg>
      </pc:sldChg>
      <pc:sldChg chg="delSp modSp add mod ord">
        <pc:chgData name="Yolanda Burger" userId="351e02dc-2a05-4a22-acb2-586d4efd4f34" providerId="ADAL" clId="{1667A4A9-F0C3-2242-B7BF-3B3EA462F02E}" dt="2024-03-20T20:07:52.246" v="3498" actId="207"/>
        <pc:sldMkLst>
          <pc:docMk/>
          <pc:sldMk cId="2315914555" sldId="390"/>
        </pc:sldMkLst>
        <pc:spChg chg="mod">
          <ac:chgData name="Yolanda Burger" userId="351e02dc-2a05-4a22-acb2-586d4efd4f34" providerId="ADAL" clId="{1667A4A9-F0C3-2242-B7BF-3B3EA462F02E}" dt="2024-03-19T14:37:02.746" v="965" actId="20577"/>
          <ac:spMkLst>
            <pc:docMk/>
            <pc:sldMk cId="2315914555" sldId="390"/>
            <ac:spMk id="6" creationId="{ADB06C0D-EAD8-0EC6-B1D6-407C3711F733}"/>
          </ac:spMkLst>
        </pc:spChg>
        <pc:spChg chg="mod">
          <ac:chgData name="Yolanda Burger" userId="351e02dc-2a05-4a22-acb2-586d4efd4f34" providerId="ADAL" clId="{1667A4A9-F0C3-2242-B7BF-3B3EA462F02E}" dt="2024-03-19T14:33:02.429" v="647" actId="1076"/>
          <ac:spMkLst>
            <pc:docMk/>
            <pc:sldMk cId="2315914555" sldId="390"/>
            <ac:spMk id="8" creationId="{E2F6A056-CAF2-FE09-5B2B-A5A5A8DFFD49}"/>
          </ac:spMkLst>
        </pc:spChg>
        <pc:spChg chg="mod">
          <ac:chgData name="Yolanda Burger" userId="351e02dc-2a05-4a22-acb2-586d4efd4f34" providerId="ADAL" clId="{1667A4A9-F0C3-2242-B7BF-3B3EA462F02E}" dt="2024-03-19T14:37:22.450" v="1012" actId="20577"/>
          <ac:spMkLst>
            <pc:docMk/>
            <pc:sldMk cId="2315914555" sldId="390"/>
            <ac:spMk id="9" creationId="{C1626453-CDD5-5F75-7664-A74B15E0C02C}"/>
          </ac:spMkLst>
        </pc:spChg>
        <pc:spChg chg="del">
          <ac:chgData name="Yolanda Burger" userId="351e02dc-2a05-4a22-acb2-586d4efd4f34" providerId="ADAL" clId="{1667A4A9-F0C3-2242-B7BF-3B3EA462F02E}" dt="2024-03-19T14:32:27.061" v="639" actId="478"/>
          <ac:spMkLst>
            <pc:docMk/>
            <pc:sldMk cId="2315914555" sldId="390"/>
            <ac:spMk id="10" creationId="{9343928F-EE1A-3629-8995-A4B3E2156143}"/>
          </ac:spMkLst>
        </pc:spChg>
        <pc:spChg chg="del">
          <ac:chgData name="Yolanda Burger" userId="351e02dc-2a05-4a22-acb2-586d4efd4f34" providerId="ADAL" clId="{1667A4A9-F0C3-2242-B7BF-3B3EA462F02E}" dt="2024-03-19T14:32:30.382" v="640" actId="478"/>
          <ac:spMkLst>
            <pc:docMk/>
            <pc:sldMk cId="2315914555" sldId="390"/>
            <ac:spMk id="11" creationId="{8ACDC742-243E-165C-8C9E-D1724A115F8F}"/>
          </ac:spMkLst>
        </pc:spChg>
        <pc:spChg chg="mod">
          <ac:chgData name="Yolanda Burger" userId="351e02dc-2a05-4a22-acb2-586d4efd4f34" providerId="ADAL" clId="{1667A4A9-F0C3-2242-B7BF-3B3EA462F02E}" dt="2024-03-19T14:33:09.308" v="648" actId="1076"/>
          <ac:spMkLst>
            <pc:docMk/>
            <pc:sldMk cId="2315914555" sldId="390"/>
            <ac:spMk id="16" creationId="{23D2CCAD-08BB-3494-DE8F-E8A414DE2D0F}"/>
          </ac:spMkLst>
        </pc:spChg>
        <pc:spChg chg="mod">
          <ac:chgData name="Yolanda Burger" userId="351e02dc-2a05-4a22-acb2-586d4efd4f34" providerId="ADAL" clId="{1667A4A9-F0C3-2242-B7BF-3B3EA462F02E}" dt="2024-03-20T20:07:46.282" v="3497" actId="207"/>
          <ac:spMkLst>
            <pc:docMk/>
            <pc:sldMk cId="2315914555" sldId="390"/>
            <ac:spMk id="17" creationId="{4199BFFF-991C-C951-C035-037FDE9228BF}"/>
          </ac:spMkLst>
        </pc:spChg>
        <pc:spChg chg="mod">
          <ac:chgData name="Yolanda Burger" userId="351e02dc-2a05-4a22-acb2-586d4efd4f34" providerId="ADAL" clId="{1667A4A9-F0C3-2242-B7BF-3B3EA462F02E}" dt="2024-03-19T14:33:09.308" v="648" actId="1076"/>
          <ac:spMkLst>
            <pc:docMk/>
            <pc:sldMk cId="2315914555" sldId="390"/>
            <ac:spMk id="18" creationId="{37F17646-ABC2-7BF1-F7FE-9322EA6C5F0F}"/>
          </ac:spMkLst>
        </pc:spChg>
        <pc:spChg chg="mod">
          <ac:chgData name="Yolanda Burger" userId="351e02dc-2a05-4a22-acb2-586d4efd4f34" providerId="ADAL" clId="{1667A4A9-F0C3-2242-B7BF-3B3EA462F02E}" dt="2024-03-20T20:07:52.246" v="3498" actId="207"/>
          <ac:spMkLst>
            <pc:docMk/>
            <pc:sldMk cId="2315914555" sldId="390"/>
            <ac:spMk id="19" creationId="{C4A56D6E-E5C8-38D7-F19B-0788D43BFE7E}"/>
          </ac:spMkLst>
        </pc:spChg>
        <pc:spChg chg="del">
          <ac:chgData name="Yolanda Burger" userId="351e02dc-2a05-4a22-acb2-586d4efd4f34" providerId="ADAL" clId="{1667A4A9-F0C3-2242-B7BF-3B3EA462F02E}" dt="2024-03-19T14:32:32.511" v="641" actId="478"/>
          <ac:spMkLst>
            <pc:docMk/>
            <pc:sldMk cId="2315914555" sldId="390"/>
            <ac:spMk id="20" creationId="{08C4501A-14C1-E8FD-8771-64008200ED20}"/>
          </ac:spMkLst>
        </pc:spChg>
        <pc:spChg chg="del">
          <ac:chgData name="Yolanda Burger" userId="351e02dc-2a05-4a22-acb2-586d4efd4f34" providerId="ADAL" clId="{1667A4A9-F0C3-2242-B7BF-3B3EA462F02E}" dt="2024-03-19T14:32:34.382" v="642" actId="478"/>
          <ac:spMkLst>
            <pc:docMk/>
            <pc:sldMk cId="2315914555" sldId="390"/>
            <ac:spMk id="21" creationId="{4C66A819-C6E8-B461-784C-F5FAF83638A7}"/>
          </ac:spMkLst>
        </pc:spChg>
        <pc:spChg chg="del">
          <ac:chgData name="Yolanda Burger" userId="351e02dc-2a05-4a22-acb2-586d4efd4f34" providerId="ADAL" clId="{1667A4A9-F0C3-2242-B7BF-3B3EA462F02E}" dt="2024-03-19T14:32:36.136" v="643" actId="478"/>
          <ac:spMkLst>
            <pc:docMk/>
            <pc:sldMk cId="2315914555" sldId="390"/>
            <ac:spMk id="22" creationId="{5D77F12E-ADFB-491E-E1F6-56F1B6B322D0}"/>
          </ac:spMkLst>
        </pc:spChg>
        <pc:spChg chg="del mod">
          <ac:chgData name="Yolanda Burger" userId="351e02dc-2a05-4a22-acb2-586d4efd4f34" providerId="ADAL" clId="{1667A4A9-F0C3-2242-B7BF-3B3EA462F02E}" dt="2024-03-19T14:32:38.296" v="645" actId="478"/>
          <ac:spMkLst>
            <pc:docMk/>
            <pc:sldMk cId="2315914555" sldId="390"/>
            <ac:spMk id="23" creationId="{0B08A9A3-8CBD-9304-4934-ED8AF2A523C4}"/>
          </ac:spMkLst>
        </pc:spChg>
      </pc:sldChg>
      <pc:sldChg chg="addSp delSp modSp add mod ord">
        <pc:chgData name="Yolanda Burger" userId="351e02dc-2a05-4a22-acb2-586d4efd4f34" providerId="ADAL" clId="{1667A4A9-F0C3-2242-B7BF-3B3EA462F02E}" dt="2024-03-20T20:05:38.767" v="3460" actId="1076"/>
        <pc:sldMkLst>
          <pc:docMk/>
          <pc:sldMk cId="1509432327" sldId="391"/>
        </pc:sldMkLst>
        <pc:spChg chg="mod">
          <ac:chgData name="Yolanda Burger" userId="351e02dc-2a05-4a22-acb2-586d4efd4f34" providerId="ADAL" clId="{1667A4A9-F0C3-2242-B7BF-3B3EA462F02E}" dt="2024-03-20T19:19:18.785" v="2570" actId="20577"/>
          <ac:spMkLst>
            <pc:docMk/>
            <pc:sldMk cId="1509432327" sldId="391"/>
            <ac:spMk id="5" creationId="{370850C1-F1AF-5B9B-3306-CCE27A195638}"/>
          </ac:spMkLst>
        </pc:spChg>
        <pc:spChg chg="del">
          <ac:chgData name="Yolanda Burger" userId="351e02dc-2a05-4a22-acb2-586d4efd4f34" providerId="ADAL" clId="{1667A4A9-F0C3-2242-B7BF-3B3EA462F02E}" dt="2024-03-20T19:09:46.925" v="1387" actId="478"/>
          <ac:spMkLst>
            <pc:docMk/>
            <pc:sldMk cId="1509432327" sldId="391"/>
            <ac:spMk id="6" creationId="{C9F01DF0-1784-95D2-8493-C9D6C097CC65}"/>
          </ac:spMkLst>
        </pc:spChg>
        <pc:spChg chg="del">
          <ac:chgData name="Yolanda Burger" userId="351e02dc-2a05-4a22-acb2-586d4efd4f34" providerId="ADAL" clId="{1667A4A9-F0C3-2242-B7BF-3B3EA462F02E}" dt="2024-03-20T19:09:50.389" v="1388" actId="478"/>
          <ac:spMkLst>
            <pc:docMk/>
            <pc:sldMk cId="1509432327" sldId="391"/>
            <ac:spMk id="7" creationId="{6713A5B5-F635-391A-514A-DEA18C8D9655}"/>
          </ac:spMkLst>
        </pc:spChg>
        <pc:spChg chg="mod">
          <ac:chgData name="Yolanda Burger" userId="351e02dc-2a05-4a22-acb2-586d4efd4f34" providerId="ADAL" clId="{1667A4A9-F0C3-2242-B7BF-3B3EA462F02E}" dt="2024-03-20T19:11:51.357" v="1691" actId="20577"/>
          <ac:spMkLst>
            <pc:docMk/>
            <pc:sldMk cId="1509432327" sldId="391"/>
            <ac:spMk id="8" creationId="{16490192-A1D3-63DE-BC0D-A9C9C5A7AE3A}"/>
          </ac:spMkLst>
        </pc:spChg>
        <pc:spChg chg="add mod">
          <ac:chgData name="Yolanda Burger" userId="351e02dc-2a05-4a22-acb2-586d4efd4f34" providerId="ADAL" clId="{1667A4A9-F0C3-2242-B7BF-3B3EA462F02E}" dt="2024-03-20T19:55:39.732" v="2983" actId="20577"/>
          <ac:spMkLst>
            <pc:docMk/>
            <pc:sldMk cId="1509432327" sldId="391"/>
            <ac:spMk id="9" creationId="{6444C7BA-58B1-7186-E06D-9E27A8F8D177}"/>
          </ac:spMkLst>
        </pc:spChg>
        <pc:spChg chg="mod">
          <ac:chgData name="Yolanda Burger" userId="351e02dc-2a05-4a22-acb2-586d4efd4f34" providerId="ADAL" clId="{1667A4A9-F0C3-2242-B7BF-3B3EA462F02E}" dt="2024-03-20T19:18:52.896" v="2569" actId="1036"/>
          <ac:spMkLst>
            <pc:docMk/>
            <pc:sldMk cId="1509432327" sldId="391"/>
            <ac:spMk id="11" creationId="{0B83D33E-04CF-1D4A-9FDD-99C88ADAA624}"/>
          </ac:spMkLst>
        </pc:spChg>
        <pc:spChg chg="add mod">
          <ac:chgData name="Yolanda Burger" userId="351e02dc-2a05-4a22-acb2-586d4efd4f34" providerId="ADAL" clId="{1667A4A9-F0C3-2242-B7BF-3B3EA462F02E}" dt="2024-03-20T20:05:38.767" v="3460" actId="1076"/>
          <ac:spMkLst>
            <pc:docMk/>
            <pc:sldMk cId="1509432327" sldId="391"/>
            <ac:spMk id="12" creationId="{3E07C52E-7D02-6698-0035-FFCB182AC601}"/>
          </ac:spMkLst>
        </pc:spChg>
        <pc:spChg chg="del">
          <ac:chgData name="Yolanda Burger" userId="351e02dc-2a05-4a22-acb2-586d4efd4f34" providerId="ADAL" clId="{1667A4A9-F0C3-2242-B7BF-3B3EA462F02E}" dt="2024-03-20T19:18:46.841" v="2559" actId="478"/>
          <ac:spMkLst>
            <pc:docMk/>
            <pc:sldMk cId="1509432327" sldId="391"/>
            <ac:spMk id="17" creationId="{2C5E7F59-5595-CC28-7DEB-8C01843EC2B9}"/>
          </ac:spMkLst>
        </pc:spChg>
        <pc:spChg chg="del">
          <ac:chgData name="Yolanda Burger" userId="351e02dc-2a05-4a22-acb2-586d4efd4f34" providerId="ADAL" clId="{1667A4A9-F0C3-2242-B7BF-3B3EA462F02E}" dt="2024-03-20T19:18:45.597" v="2558" actId="478"/>
          <ac:spMkLst>
            <pc:docMk/>
            <pc:sldMk cId="1509432327" sldId="391"/>
            <ac:spMk id="18" creationId="{724C8360-37BA-1287-8039-8940AF859292}"/>
          </ac:spMkLst>
        </pc:spChg>
        <pc:spChg chg="del mod">
          <ac:chgData name="Yolanda Burger" userId="351e02dc-2a05-4a22-acb2-586d4efd4f34" providerId="ADAL" clId="{1667A4A9-F0C3-2242-B7BF-3B3EA462F02E}" dt="2024-03-20T19:14:59.301" v="2163" actId="478"/>
          <ac:spMkLst>
            <pc:docMk/>
            <pc:sldMk cId="1509432327" sldId="391"/>
            <ac:spMk id="39" creationId="{5551C5EC-9450-BF38-942B-47200990DB4D}"/>
          </ac:spMkLst>
        </pc:spChg>
      </pc:sldChg>
      <pc:sldChg chg="addSp delSp modSp add mod">
        <pc:chgData name="Yolanda Burger" userId="351e02dc-2a05-4a22-acb2-586d4efd4f34" providerId="ADAL" clId="{1667A4A9-F0C3-2242-B7BF-3B3EA462F02E}" dt="2024-03-20T19:42:20.483" v="2861" actId="207"/>
        <pc:sldMkLst>
          <pc:docMk/>
          <pc:sldMk cId="2628355136" sldId="392"/>
        </pc:sldMkLst>
        <pc:spChg chg="mod">
          <ac:chgData name="Yolanda Burger" userId="351e02dc-2a05-4a22-acb2-586d4efd4f34" providerId="ADAL" clId="{1667A4A9-F0C3-2242-B7BF-3B3EA462F02E}" dt="2024-03-20T19:42:20.483" v="2861" actId="207"/>
          <ac:spMkLst>
            <pc:docMk/>
            <pc:sldMk cId="2628355136" sldId="392"/>
            <ac:spMk id="8" creationId="{16490192-A1D3-63DE-BC0D-A9C9C5A7AE3A}"/>
          </ac:spMkLst>
        </pc:spChg>
        <pc:spChg chg="del">
          <ac:chgData name="Yolanda Burger" userId="351e02dc-2a05-4a22-acb2-586d4efd4f34" providerId="ADAL" clId="{1667A4A9-F0C3-2242-B7BF-3B3EA462F02E}" dt="2024-03-20T19:29:51.113" v="2708" actId="478"/>
          <ac:spMkLst>
            <pc:docMk/>
            <pc:sldMk cId="2628355136" sldId="392"/>
            <ac:spMk id="9" creationId="{1566FF2A-18E4-6ED3-DE6B-E403B7FEAA81}"/>
          </ac:spMkLst>
        </pc:spChg>
        <pc:spChg chg="add mod">
          <ac:chgData name="Yolanda Burger" userId="351e02dc-2a05-4a22-acb2-586d4efd4f34" providerId="ADAL" clId="{1667A4A9-F0C3-2242-B7BF-3B3EA462F02E}" dt="2024-03-20T19:26:19.058" v="2649" actId="1076"/>
          <ac:spMkLst>
            <pc:docMk/>
            <pc:sldMk cId="2628355136" sldId="392"/>
            <ac:spMk id="11" creationId="{1A4C1C8C-C066-31AD-3C3D-77669A313DC7}"/>
          </ac:spMkLst>
        </pc:spChg>
        <pc:spChg chg="del mod">
          <ac:chgData name="Yolanda Burger" userId="351e02dc-2a05-4a22-acb2-586d4efd4f34" providerId="ADAL" clId="{1667A4A9-F0C3-2242-B7BF-3B3EA462F02E}" dt="2024-03-20T19:30:47.422" v="2720" actId="478"/>
          <ac:spMkLst>
            <pc:docMk/>
            <pc:sldMk cId="2628355136" sldId="392"/>
            <ac:spMk id="12" creationId="{6FA77727-B414-436B-278F-AF7F21A84985}"/>
          </ac:spMkLst>
        </pc:spChg>
        <pc:spChg chg="del">
          <ac:chgData name="Yolanda Burger" userId="351e02dc-2a05-4a22-acb2-586d4efd4f34" providerId="ADAL" clId="{1667A4A9-F0C3-2242-B7BF-3B3EA462F02E}" dt="2024-03-20T19:29:44.861" v="2706" actId="478"/>
          <ac:spMkLst>
            <pc:docMk/>
            <pc:sldMk cId="2628355136" sldId="392"/>
            <ac:spMk id="13" creationId="{7E1704D8-0B53-F194-5CBE-3193FB600CAB}"/>
          </ac:spMkLst>
        </pc:spChg>
        <pc:spChg chg="del">
          <ac:chgData name="Yolanda Burger" userId="351e02dc-2a05-4a22-acb2-586d4efd4f34" providerId="ADAL" clId="{1667A4A9-F0C3-2242-B7BF-3B3EA462F02E}" dt="2024-03-20T19:29:43.028" v="2705" actId="478"/>
          <ac:spMkLst>
            <pc:docMk/>
            <pc:sldMk cId="2628355136" sldId="392"/>
            <ac:spMk id="14" creationId="{778766A1-0CA3-20D6-7AA0-B822D5178823}"/>
          </ac:spMkLst>
        </pc:spChg>
        <pc:spChg chg="del">
          <ac:chgData name="Yolanda Burger" userId="351e02dc-2a05-4a22-acb2-586d4efd4f34" providerId="ADAL" clId="{1667A4A9-F0C3-2242-B7BF-3B3EA462F02E}" dt="2024-03-20T19:33:37.418" v="2799" actId="478"/>
          <ac:spMkLst>
            <pc:docMk/>
            <pc:sldMk cId="2628355136" sldId="392"/>
            <ac:spMk id="15" creationId="{D92CA668-AFE3-5A16-47BA-EDE331A3D233}"/>
          </ac:spMkLst>
        </pc:spChg>
        <pc:spChg chg="del">
          <ac:chgData name="Yolanda Burger" userId="351e02dc-2a05-4a22-acb2-586d4efd4f34" providerId="ADAL" clId="{1667A4A9-F0C3-2242-B7BF-3B3EA462F02E}" dt="2024-03-20T19:33:38.548" v="2800" actId="478"/>
          <ac:spMkLst>
            <pc:docMk/>
            <pc:sldMk cId="2628355136" sldId="392"/>
            <ac:spMk id="16" creationId="{029055A3-CB89-98F0-EF5F-2234589217E4}"/>
          </ac:spMkLst>
        </pc:spChg>
        <pc:spChg chg="del">
          <ac:chgData name="Yolanda Burger" userId="351e02dc-2a05-4a22-acb2-586d4efd4f34" providerId="ADAL" clId="{1667A4A9-F0C3-2242-B7BF-3B3EA462F02E}" dt="2024-03-20T19:33:39.954" v="2801" actId="478"/>
          <ac:spMkLst>
            <pc:docMk/>
            <pc:sldMk cId="2628355136" sldId="392"/>
            <ac:spMk id="19" creationId="{DC550AB0-780B-E8BE-2F21-8A7848431052}"/>
          </ac:spMkLst>
        </pc:spChg>
        <pc:spChg chg="del">
          <ac:chgData name="Yolanda Burger" userId="351e02dc-2a05-4a22-acb2-586d4efd4f34" providerId="ADAL" clId="{1667A4A9-F0C3-2242-B7BF-3B3EA462F02E}" dt="2024-03-20T19:33:41.344" v="2802" actId="478"/>
          <ac:spMkLst>
            <pc:docMk/>
            <pc:sldMk cId="2628355136" sldId="392"/>
            <ac:spMk id="20" creationId="{849AE6B5-E396-1835-92C4-3FDEBA00A05E}"/>
          </ac:spMkLst>
        </pc:spChg>
        <pc:spChg chg="add mod">
          <ac:chgData name="Yolanda Burger" userId="351e02dc-2a05-4a22-acb2-586d4efd4f34" providerId="ADAL" clId="{1667A4A9-F0C3-2242-B7BF-3B3EA462F02E}" dt="2024-03-20T19:28:20.992" v="2680" actId="1076"/>
          <ac:spMkLst>
            <pc:docMk/>
            <pc:sldMk cId="2628355136" sldId="392"/>
            <ac:spMk id="21" creationId="{EC4052FD-05B3-5AB7-3662-ABE1B38E905C}"/>
          </ac:spMkLst>
        </pc:spChg>
        <pc:spChg chg="mod">
          <ac:chgData name="Yolanda Burger" userId="351e02dc-2a05-4a22-acb2-586d4efd4f34" providerId="ADAL" clId="{1667A4A9-F0C3-2242-B7BF-3B3EA462F02E}" dt="2024-03-20T19:20:51.631" v="2618" actId="20577"/>
          <ac:spMkLst>
            <pc:docMk/>
            <pc:sldMk cId="2628355136" sldId="392"/>
            <ac:spMk id="25" creationId="{FC0A37EC-9229-EC2C-F9D4-EA75A8950317}"/>
          </ac:spMkLst>
        </pc:spChg>
        <pc:spChg chg="add mod">
          <ac:chgData name="Yolanda Burger" userId="351e02dc-2a05-4a22-acb2-586d4efd4f34" providerId="ADAL" clId="{1667A4A9-F0C3-2242-B7BF-3B3EA462F02E}" dt="2024-03-20T19:29:59.593" v="2710" actId="1076"/>
          <ac:spMkLst>
            <pc:docMk/>
            <pc:sldMk cId="2628355136" sldId="392"/>
            <ac:spMk id="27" creationId="{7A57CADC-FE03-A45C-FF6D-93EFD2603368}"/>
          </ac:spMkLst>
        </pc:spChg>
        <pc:spChg chg="add mod">
          <ac:chgData name="Yolanda Burger" userId="351e02dc-2a05-4a22-acb2-586d4efd4f34" providerId="ADAL" clId="{1667A4A9-F0C3-2242-B7BF-3B3EA462F02E}" dt="2024-03-20T19:33:25.460" v="2798" actId="20577"/>
          <ac:spMkLst>
            <pc:docMk/>
            <pc:sldMk cId="2628355136" sldId="392"/>
            <ac:spMk id="36" creationId="{27DEA198-3371-821D-1719-22F7585D578A}"/>
          </ac:spMkLst>
        </pc:spChg>
        <pc:spChg chg="add mod">
          <ac:chgData name="Yolanda Burger" userId="351e02dc-2a05-4a22-acb2-586d4efd4f34" providerId="ADAL" clId="{1667A4A9-F0C3-2242-B7BF-3B3EA462F02E}" dt="2024-03-20T19:35:35.009" v="2820" actId="20577"/>
          <ac:spMkLst>
            <pc:docMk/>
            <pc:sldMk cId="2628355136" sldId="392"/>
            <ac:spMk id="39" creationId="{C8E5030A-03CD-F0F4-8184-6C2C1A92B0D3}"/>
          </ac:spMkLst>
        </pc:spChg>
        <pc:spChg chg="add mod">
          <ac:chgData name="Yolanda Burger" userId="351e02dc-2a05-4a22-acb2-586d4efd4f34" providerId="ADAL" clId="{1667A4A9-F0C3-2242-B7BF-3B3EA462F02E}" dt="2024-03-20T19:41:15.038" v="2851" actId="1076"/>
          <ac:spMkLst>
            <pc:docMk/>
            <pc:sldMk cId="2628355136" sldId="392"/>
            <ac:spMk id="42" creationId="{1E05CA7A-4861-6E66-A9D6-937DDBD0542B}"/>
          </ac:spMkLst>
        </pc:spChg>
        <pc:picChg chg="add del mod">
          <ac:chgData name="Yolanda Burger" userId="351e02dc-2a05-4a22-acb2-586d4efd4f34" providerId="ADAL" clId="{1667A4A9-F0C3-2242-B7BF-3B3EA462F02E}" dt="2024-03-20T19:30:50.249" v="2722" actId="478"/>
          <ac:picMkLst>
            <pc:docMk/>
            <pc:sldMk cId="2628355136" sldId="392"/>
            <ac:picMk id="7" creationId="{7567FC40-125D-73FA-1EB9-E97C408DFE7E}"/>
          </ac:picMkLst>
        </pc:picChg>
        <pc:picChg chg="add del mod">
          <ac:chgData name="Yolanda Burger" userId="351e02dc-2a05-4a22-acb2-586d4efd4f34" providerId="ADAL" clId="{1667A4A9-F0C3-2242-B7BF-3B3EA462F02E}" dt="2024-03-20T19:30:34.527" v="2716" actId="478"/>
          <ac:picMkLst>
            <pc:docMk/>
            <pc:sldMk cId="2628355136" sldId="392"/>
            <ac:picMk id="18" creationId="{2EBE799D-9BC1-5532-7A15-56A57994042A}"/>
          </ac:picMkLst>
        </pc:picChg>
        <pc:picChg chg="add del mod">
          <ac:chgData name="Yolanda Burger" userId="351e02dc-2a05-4a22-acb2-586d4efd4f34" providerId="ADAL" clId="{1667A4A9-F0C3-2242-B7BF-3B3EA462F02E}" dt="2024-03-20T19:30:27.178" v="2711" actId="478"/>
          <ac:picMkLst>
            <pc:docMk/>
            <pc:sldMk cId="2628355136" sldId="392"/>
            <ac:picMk id="26" creationId="{437C6C27-B9F6-602E-F36B-62E2BD97BEEE}"/>
          </ac:picMkLst>
        </pc:picChg>
        <pc:picChg chg="add mod">
          <ac:chgData name="Yolanda Burger" userId="351e02dc-2a05-4a22-acb2-586d4efd4f34" providerId="ADAL" clId="{1667A4A9-F0C3-2242-B7BF-3B3EA462F02E}" dt="2024-03-20T19:32:45.886" v="2775" actId="1037"/>
          <ac:picMkLst>
            <pc:docMk/>
            <pc:sldMk cId="2628355136" sldId="392"/>
            <ac:picMk id="29" creationId="{1D9CB8A8-977F-3204-F30A-0B87C36EB7FC}"/>
          </ac:picMkLst>
        </pc:picChg>
        <pc:picChg chg="add mod">
          <ac:chgData name="Yolanda Burger" userId="351e02dc-2a05-4a22-acb2-586d4efd4f34" providerId="ADAL" clId="{1667A4A9-F0C3-2242-B7BF-3B3EA462F02E}" dt="2024-03-20T19:32:43.380" v="2770" actId="1037"/>
          <ac:picMkLst>
            <pc:docMk/>
            <pc:sldMk cId="2628355136" sldId="392"/>
            <ac:picMk id="31" creationId="{251B6A01-69FE-E637-7163-822DD69847E4}"/>
          </ac:picMkLst>
        </pc:picChg>
        <pc:picChg chg="add mod">
          <ac:chgData name="Yolanda Burger" userId="351e02dc-2a05-4a22-acb2-586d4efd4f34" providerId="ADAL" clId="{1667A4A9-F0C3-2242-B7BF-3B3EA462F02E}" dt="2024-03-20T19:31:11.985" v="2728" actId="1076"/>
          <ac:picMkLst>
            <pc:docMk/>
            <pc:sldMk cId="2628355136" sldId="392"/>
            <ac:picMk id="33" creationId="{C304468A-A454-4F08-37BE-6D8FA809F7FD}"/>
          </ac:picMkLst>
        </pc:picChg>
        <pc:picChg chg="add mod">
          <ac:chgData name="Yolanda Burger" userId="351e02dc-2a05-4a22-acb2-586d4efd4f34" providerId="ADAL" clId="{1667A4A9-F0C3-2242-B7BF-3B3EA462F02E}" dt="2024-03-20T19:32:48.568" v="2782" actId="1037"/>
          <ac:picMkLst>
            <pc:docMk/>
            <pc:sldMk cId="2628355136" sldId="392"/>
            <ac:picMk id="35" creationId="{EF8ACD64-20BE-841F-A90A-4DE9F3EA7A3B}"/>
          </ac:picMkLst>
        </pc:picChg>
        <pc:picChg chg="add mod">
          <ac:chgData name="Yolanda Burger" userId="351e02dc-2a05-4a22-acb2-586d4efd4f34" providerId="ADAL" clId="{1667A4A9-F0C3-2242-B7BF-3B3EA462F02E}" dt="2024-03-20T19:35:22.702" v="2806" actId="1076"/>
          <ac:picMkLst>
            <pc:docMk/>
            <pc:sldMk cId="2628355136" sldId="392"/>
            <ac:picMk id="38" creationId="{A2BF313C-AED7-E553-3BF5-90E4C5367490}"/>
          </ac:picMkLst>
        </pc:picChg>
        <pc:picChg chg="add mod">
          <ac:chgData name="Yolanda Burger" userId="351e02dc-2a05-4a22-acb2-586d4efd4f34" providerId="ADAL" clId="{1667A4A9-F0C3-2242-B7BF-3B3EA462F02E}" dt="2024-03-20T19:40:31.339" v="2831" actId="1035"/>
          <ac:picMkLst>
            <pc:docMk/>
            <pc:sldMk cId="2628355136" sldId="392"/>
            <ac:picMk id="41" creationId="{4E773C4C-B48A-45DA-1B00-E2AAB550B729}"/>
          </ac:picMkLst>
        </pc:picChg>
      </pc:sldChg>
      <pc:sldChg chg="addSp delSp modSp add mod">
        <pc:chgData name="Yolanda Burger" userId="351e02dc-2a05-4a22-acb2-586d4efd4f34" providerId="ADAL" clId="{1667A4A9-F0C3-2242-B7BF-3B3EA462F02E}" dt="2024-03-21T08:59:38.915" v="3552" actId="20577"/>
        <pc:sldMkLst>
          <pc:docMk/>
          <pc:sldMk cId="2787924115" sldId="393"/>
        </pc:sldMkLst>
        <pc:spChg chg="del">
          <ac:chgData name="Yolanda Burger" userId="351e02dc-2a05-4a22-acb2-586d4efd4f34" providerId="ADAL" clId="{1667A4A9-F0C3-2242-B7BF-3B3EA462F02E}" dt="2024-03-20T19:42:51.500" v="2877" actId="478"/>
          <ac:spMkLst>
            <pc:docMk/>
            <pc:sldMk cId="2787924115" sldId="393"/>
            <ac:spMk id="5" creationId="{370850C1-F1AF-5B9B-3306-CCE27A195638}"/>
          </ac:spMkLst>
        </pc:spChg>
        <pc:spChg chg="mod">
          <ac:chgData name="Yolanda Burger" userId="351e02dc-2a05-4a22-acb2-586d4efd4f34" providerId="ADAL" clId="{1667A4A9-F0C3-2242-B7BF-3B3EA462F02E}" dt="2024-03-20T19:42:36.122" v="2874" actId="20577"/>
          <ac:spMkLst>
            <pc:docMk/>
            <pc:sldMk cId="2787924115" sldId="393"/>
            <ac:spMk id="8" creationId="{16490192-A1D3-63DE-BC0D-A9C9C5A7AE3A}"/>
          </ac:spMkLst>
        </pc:spChg>
        <pc:spChg chg="mod">
          <ac:chgData name="Yolanda Burger" userId="351e02dc-2a05-4a22-acb2-586d4efd4f34" providerId="ADAL" clId="{1667A4A9-F0C3-2242-B7BF-3B3EA462F02E}" dt="2024-03-20T19:46:59.473" v="2927" actId="1076"/>
          <ac:spMkLst>
            <pc:docMk/>
            <pc:sldMk cId="2787924115" sldId="393"/>
            <ac:spMk id="11" creationId="{1A4C1C8C-C066-31AD-3C3D-77669A313DC7}"/>
          </ac:spMkLst>
        </pc:spChg>
        <pc:spChg chg="add mod">
          <ac:chgData name="Yolanda Burger" userId="351e02dc-2a05-4a22-acb2-586d4efd4f34" providerId="ADAL" clId="{1667A4A9-F0C3-2242-B7BF-3B3EA462F02E}" dt="2024-03-21T08:58:46.231" v="3528" actId="1076"/>
          <ac:spMkLst>
            <pc:docMk/>
            <pc:sldMk cId="2787924115" sldId="393"/>
            <ac:spMk id="13" creationId="{A5DD0C92-FFE4-321D-9319-745B1B3C8E7E}"/>
          </ac:spMkLst>
        </pc:spChg>
        <pc:spChg chg="add mod">
          <ac:chgData name="Yolanda Burger" userId="351e02dc-2a05-4a22-acb2-586d4efd4f34" providerId="ADAL" clId="{1667A4A9-F0C3-2242-B7BF-3B3EA462F02E}" dt="2024-03-20T19:49:07.939" v="2956" actId="20577"/>
          <ac:spMkLst>
            <pc:docMk/>
            <pc:sldMk cId="2787924115" sldId="393"/>
            <ac:spMk id="16" creationId="{F07AEC3D-3C53-18D6-DC00-0B25E12061D0}"/>
          </ac:spMkLst>
        </pc:spChg>
        <pc:spChg chg="add mod">
          <ac:chgData name="Yolanda Burger" userId="351e02dc-2a05-4a22-acb2-586d4efd4f34" providerId="ADAL" clId="{1667A4A9-F0C3-2242-B7BF-3B3EA462F02E}" dt="2024-03-20T19:50:31.409" v="2980" actId="1076"/>
          <ac:spMkLst>
            <pc:docMk/>
            <pc:sldMk cId="2787924115" sldId="393"/>
            <ac:spMk id="19" creationId="{BAA2D753-D5D9-43D2-435C-20D8BEDBF10A}"/>
          </ac:spMkLst>
        </pc:spChg>
        <pc:spChg chg="del">
          <ac:chgData name="Yolanda Burger" userId="351e02dc-2a05-4a22-acb2-586d4efd4f34" providerId="ADAL" clId="{1667A4A9-F0C3-2242-B7BF-3B3EA462F02E}" dt="2024-03-20T19:42:58.016" v="2884" actId="478"/>
          <ac:spMkLst>
            <pc:docMk/>
            <pc:sldMk cId="2787924115" sldId="393"/>
            <ac:spMk id="21" creationId="{EC4052FD-05B3-5AB7-3662-ABE1B38E905C}"/>
          </ac:spMkLst>
        </pc:spChg>
        <pc:spChg chg="mod">
          <ac:chgData name="Yolanda Burger" userId="351e02dc-2a05-4a22-acb2-586d4efd4f34" providerId="ADAL" clId="{1667A4A9-F0C3-2242-B7BF-3B3EA462F02E}" dt="2024-03-20T19:42:39.565" v="2876" actId="20577"/>
          <ac:spMkLst>
            <pc:docMk/>
            <pc:sldMk cId="2787924115" sldId="393"/>
            <ac:spMk id="25" creationId="{FC0A37EC-9229-EC2C-F9D4-EA75A8950317}"/>
          </ac:spMkLst>
        </pc:spChg>
        <pc:spChg chg="add mod">
          <ac:chgData name="Yolanda Burger" userId="351e02dc-2a05-4a22-acb2-586d4efd4f34" providerId="ADAL" clId="{1667A4A9-F0C3-2242-B7BF-3B3EA462F02E}" dt="2024-03-21T08:59:38.915" v="3552" actId="20577"/>
          <ac:spMkLst>
            <pc:docMk/>
            <pc:sldMk cId="2787924115" sldId="393"/>
            <ac:spMk id="26" creationId="{2B6E8BD9-7191-CC00-6A6F-085850B8E97A}"/>
          </ac:spMkLst>
        </pc:spChg>
        <pc:spChg chg="del">
          <ac:chgData name="Yolanda Burger" userId="351e02dc-2a05-4a22-acb2-586d4efd4f34" providerId="ADAL" clId="{1667A4A9-F0C3-2242-B7BF-3B3EA462F02E}" dt="2024-03-20T19:42:56.831" v="2883" actId="478"/>
          <ac:spMkLst>
            <pc:docMk/>
            <pc:sldMk cId="2787924115" sldId="393"/>
            <ac:spMk id="27" creationId="{7A57CADC-FE03-A45C-FF6D-93EFD2603368}"/>
          </ac:spMkLst>
        </pc:spChg>
        <pc:spChg chg="del">
          <ac:chgData name="Yolanda Burger" userId="351e02dc-2a05-4a22-acb2-586d4efd4f34" providerId="ADAL" clId="{1667A4A9-F0C3-2242-B7BF-3B3EA462F02E}" dt="2024-03-20T19:42:55.744" v="2882" actId="478"/>
          <ac:spMkLst>
            <pc:docMk/>
            <pc:sldMk cId="2787924115" sldId="393"/>
            <ac:spMk id="36" creationId="{27DEA198-3371-821D-1719-22F7585D578A}"/>
          </ac:spMkLst>
        </pc:spChg>
        <pc:spChg chg="del">
          <ac:chgData name="Yolanda Burger" userId="351e02dc-2a05-4a22-acb2-586d4efd4f34" providerId="ADAL" clId="{1667A4A9-F0C3-2242-B7BF-3B3EA462F02E}" dt="2024-03-20T19:43:00.758" v="2887" actId="478"/>
          <ac:spMkLst>
            <pc:docMk/>
            <pc:sldMk cId="2787924115" sldId="393"/>
            <ac:spMk id="39" creationId="{C8E5030A-03CD-F0F4-8184-6C2C1A92B0D3}"/>
          </ac:spMkLst>
        </pc:spChg>
        <pc:spChg chg="del">
          <ac:chgData name="Yolanda Burger" userId="351e02dc-2a05-4a22-acb2-586d4efd4f34" providerId="ADAL" clId="{1667A4A9-F0C3-2242-B7BF-3B3EA462F02E}" dt="2024-03-20T19:43:01.848" v="2888" actId="478"/>
          <ac:spMkLst>
            <pc:docMk/>
            <pc:sldMk cId="2787924115" sldId="393"/>
            <ac:spMk id="42" creationId="{1E05CA7A-4861-6E66-A9D6-937DDBD0542B}"/>
          </ac:spMkLst>
        </pc:spChg>
        <pc:picChg chg="add mod modCrop">
          <ac:chgData name="Yolanda Burger" userId="351e02dc-2a05-4a22-acb2-586d4efd4f34" providerId="ADAL" clId="{1667A4A9-F0C3-2242-B7BF-3B3EA462F02E}" dt="2024-03-20T19:46:54.806" v="2926" actId="1076"/>
          <ac:picMkLst>
            <pc:docMk/>
            <pc:sldMk cId="2787924115" sldId="393"/>
            <ac:picMk id="7" creationId="{C3F6DC43-662F-DE35-C1E7-5600C49ECAC7}"/>
          </ac:picMkLst>
        </pc:picChg>
        <pc:picChg chg="add mod">
          <ac:chgData name="Yolanda Burger" userId="351e02dc-2a05-4a22-acb2-586d4efd4f34" providerId="ADAL" clId="{1667A4A9-F0C3-2242-B7BF-3B3EA462F02E}" dt="2024-03-21T08:58:48.947" v="3529" actId="14100"/>
          <ac:picMkLst>
            <pc:docMk/>
            <pc:sldMk cId="2787924115" sldId="393"/>
            <ac:picMk id="12" creationId="{09CD981F-C02B-8F20-4564-3DE48221D01C}"/>
          </ac:picMkLst>
        </pc:picChg>
        <pc:picChg chg="add mod">
          <ac:chgData name="Yolanda Burger" userId="351e02dc-2a05-4a22-acb2-586d4efd4f34" providerId="ADAL" clId="{1667A4A9-F0C3-2242-B7BF-3B3EA462F02E}" dt="2024-03-20T19:48:54.745" v="2945" actId="208"/>
          <ac:picMkLst>
            <pc:docMk/>
            <pc:sldMk cId="2787924115" sldId="393"/>
            <ac:picMk id="15" creationId="{3D684F74-DF54-6071-FAE8-A9A29C630712}"/>
          </ac:picMkLst>
        </pc:picChg>
        <pc:picChg chg="add mod">
          <ac:chgData name="Yolanda Burger" userId="351e02dc-2a05-4a22-acb2-586d4efd4f34" providerId="ADAL" clId="{1667A4A9-F0C3-2242-B7BF-3B3EA462F02E}" dt="2024-03-20T19:49:57.727" v="2962" actId="208"/>
          <ac:picMkLst>
            <pc:docMk/>
            <pc:sldMk cId="2787924115" sldId="393"/>
            <ac:picMk id="18" creationId="{D868C4A3-25DD-7E67-FFAD-EB9B329C81BA}"/>
          </ac:picMkLst>
        </pc:picChg>
        <pc:picChg chg="add mod">
          <ac:chgData name="Yolanda Burger" userId="351e02dc-2a05-4a22-acb2-586d4efd4f34" providerId="ADAL" clId="{1667A4A9-F0C3-2242-B7BF-3B3EA462F02E}" dt="2024-03-21T08:59:17.180" v="3536" actId="208"/>
          <ac:picMkLst>
            <pc:docMk/>
            <pc:sldMk cId="2787924115" sldId="393"/>
            <ac:picMk id="22" creationId="{60807C3D-FC16-2C70-F385-10801346D72E}"/>
          </ac:picMkLst>
        </pc:picChg>
        <pc:picChg chg="del">
          <ac:chgData name="Yolanda Burger" userId="351e02dc-2a05-4a22-acb2-586d4efd4f34" providerId="ADAL" clId="{1667A4A9-F0C3-2242-B7BF-3B3EA462F02E}" dt="2024-03-20T19:42:53.736" v="2880" actId="478"/>
          <ac:picMkLst>
            <pc:docMk/>
            <pc:sldMk cId="2787924115" sldId="393"/>
            <ac:picMk id="29" creationId="{1D9CB8A8-977F-3204-F30A-0B87C36EB7FC}"/>
          </ac:picMkLst>
        </pc:picChg>
        <pc:picChg chg="del">
          <ac:chgData name="Yolanda Burger" userId="351e02dc-2a05-4a22-acb2-586d4efd4f34" providerId="ADAL" clId="{1667A4A9-F0C3-2242-B7BF-3B3EA462F02E}" dt="2024-03-20T19:42:53.094" v="2879" actId="478"/>
          <ac:picMkLst>
            <pc:docMk/>
            <pc:sldMk cId="2787924115" sldId="393"/>
            <ac:picMk id="31" creationId="{251B6A01-69FE-E637-7163-822DD69847E4}"/>
          </ac:picMkLst>
        </pc:picChg>
        <pc:picChg chg="del">
          <ac:chgData name="Yolanda Burger" userId="351e02dc-2a05-4a22-acb2-586d4efd4f34" providerId="ADAL" clId="{1667A4A9-F0C3-2242-B7BF-3B3EA462F02E}" dt="2024-03-20T19:42:52.401" v="2878" actId="478"/>
          <ac:picMkLst>
            <pc:docMk/>
            <pc:sldMk cId="2787924115" sldId="393"/>
            <ac:picMk id="33" creationId="{C304468A-A454-4F08-37BE-6D8FA809F7FD}"/>
          </ac:picMkLst>
        </pc:picChg>
        <pc:picChg chg="del">
          <ac:chgData name="Yolanda Burger" userId="351e02dc-2a05-4a22-acb2-586d4efd4f34" providerId="ADAL" clId="{1667A4A9-F0C3-2242-B7BF-3B3EA462F02E}" dt="2024-03-20T19:42:54.472" v="2881" actId="478"/>
          <ac:picMkLst>
            <pc:docMk/>
            <pc:sldMk cId="2787924115" sldId="393"/>
            <ac:picMk id="35" creationId="{EF8ACD64-20BE-841F-A90A-4DE9F3EA7A3B}"/>
          </ac:picMkLst>
        </pc:picChg>
        <pc:picChg chg="del">
          <ac:chgData name="Yolanda Burger" userId="351e02dc-2a05-4a22-acb2-586d4efd4f34" providerId="ADAL" clId="{1667A4A9-F0C3-2242-B7BF-3B3EA462F02E}" dt="2024-03-20T19:42:59.503" v="2886" actId="478"/>
          <ac:picMkLst>
            <pc:docMk/>
            <pc:sldMk cId="2787924115" sldId="393"/>
            <ac:picMk id="38" creationId="{A2BF313C-AED7-E553-3BF5-90E4C5367490}"/>
          </ac:picMkLst>
        </pc:picChg>
        <pc:picChg chg="del">
          <ac:chgData name="Yolanda Burger" userId="351e02dc-2a05-4a22-acb2-586d4efd4f34" providerId="ADAL" clId="{1667A4A9-F0C3-2242-B7BF-3B3EA462F02E}" dt="2024-03-20T19:42:58.648" v="2885" actId="478"/>
          <ac:picMkLst>
            <pc:docMk/>
            <pc:sldMk cId="2787924115" sldId="393"/>
            <ac:picMk id="41" creationId="{4E773C4C-B48A-45DA-1B00-E2AAB550B729}"/>
          </ac:picMkLst>
        </pc:picChg>
      </pc:sldChg>
      <pc:sldChg chg="addSp delSp modSp add mod">
        <pc:chgData name="Yolanda Burger" userId="351e02dc-2a05-4a22-acb2-586d4efd4f34" providerId="ADAL" clId="{1667A4A9-F0C3-2242-B7BF-3B3EA462F02E}" dt="2024-03-21T09:00:58.667" v="3554" actId="20577"/>
        <pc:sldMkLst>
          <pc:docMk/>
          <pc:sldMk cId="1765040860" sldId="394"/>
        </pc:sldMkLst>
        <pc:spChg chg="add mod">
          <ac:chgData name="Yolanda Burger" userId="351e02dc-2a05-4a22-acb2-586d4efd4f34" providerId="ADAL" clId="{1667A4A9-F0C3-2242-B7BF-3B3EA462F02E}" dt="2024-03-20T19:58:28.725" v="3068" actId="20577"/>
          <ac:spMkLst>
            <pc:docMk/>
            <pc:sldMk cId="1765040860" sldId="394"/>
            <ac:spMk id="5" creationId="{88D1F07C-BCC5-9F97-D305-56577254BD68}"/>
          </ac:spMkLst>
        </pc:spChg>
        <pc:spChg chg="add mod">
          <ac:chgData name="Yolanda Burger" userId="351e02dc-2a05-4a22-acb2-586d4efd4f34" providerId="ADAL" clId="{1667A4A9-F0C3-2242-B7BF-3B3EA462F02E}" dt="2024-03-20T19:58:24.743" v="3067" actId="1076"/>
          <ac:spMkLst>
            <pc:docMk/>
            <pc:sldMk cId="1765040860" sldId="394"/>
            <ac:spMk id="6" creationId="{9D11387A-53D0-B36C-4DBD-4D2005E43895}"/>
          </ac:spMkLst>
        </pc:spChg>
        <pc:spChg chg="mod">
          <ac:chgData name="Yolanda Burger" userId="351e02dc-2a05-4a22-acb2-586d4efd4f34" providerId="ADAL" clId="{1667A4A9-F0C3-2242-B7BF-3B3EA462F02E}" dt="2024-03-20T20:00:50.581" v="3191" actId="114"/>
          <ac:spMkLst>
            <pc:docMk/>
            <pc:sldMk cId="1765040860" sldId="394"/>
            <ac:spMk id="8" creationId="{16490192-A1D3-63DE-BC0D-A9C9C5A7AE3A}"/>
          </ac:spMkLst>
        </pc:spChg>
        <pc:spChg chg="add mod">
          <ac:chgData name="Yolanda Burger" userId="351e02dc-2a05-4a22-acb2-586d4efd4f34" providerId="ADAL" clId="{1667A4A9-F0C3-2242-B7BF-3B3EA462F02E}" dt="2024-03-20T19:58:45.712" v="3080" actId="20577"/>
          <ac:spMkLst>
            <pc:docMk/>
            <pc:sldMk cId="1765040860" sldId="394"/>
            <ac:spMk id="9" creationId="{82191296-45A7-D91F-FFFB-4279F464E290}"/>
          </ac:spMkLst>
        </pc:spChg>
        <pc:spChg chg="del">
          <ac:chgData name="Yolanda Burger" userId="351e02dc-2a05-4a22-acb2-586d4efd4f34" providerId="ADAL" clId="{1667A4A9-F0C3-2242-B7BF-3B3EA462F02E}" dt="2024-03-20T19:57:13.899" v="2994" actId="478"/>
          <ac:spMkLst>
            <pc:docMk/>
            <pc:sldMk cId="1765040860" sldId="394"/>
            <ac:spMk id="11" creationId="{1A4C1C8C-C066-31AD-3C3D-77669A313DC7}"/>
          </ac:spMkLst>
        </pc:spChg>
        <pc:spChg chg="del">
          <ac:chgData name="Yolanda Burger" userId="351e02dc-2a05-4a22-acb2-586d4efd4f34" providerId="ADAL" clId="{1667A4A9-F0C3-2242-B7BF-3B3EA462F02E}" dt="2024-03-20T19:57:12.669" v="2993" actId="478"/>
          <ac:spMkLst>
            <pc:docMk/>
            <pc:sldMk cId="1765040860" sldId="394"/>
            <ac:spMk id="13" creationId="{A5DD0C92-FFE4-321D-9319-745B1B3C8E7E}"/>
          </ac:spMkLst>
        </pc:spChg>
        <pc:spChg chg="add mod">
          <ac:chgData name="Yolanda Burger" userId="351e02dc-2a05-4a22-acb2-586d4efd4f34" providerId="ADAL" clId="{1667A4A9-F0C3-2242-B7BF-3B3EA462F02E}" dt="2024-03-20T20:01:10.694" v="3236" actId="20577"/>
          <ac:spMkLst>
            <pc:docMk/>
            <pc:sldMk cId="1765040860" sldId="394"/>
            <ac:spMk id="14" creationId="{62D76E89-DDD7-1BDC-5C3C-8A8C94B8790B}"/>
          </ac:spMkLst>
        </pc:spChg>
        <pc:spChg chg="del">
          <ac:chgData name="Yolanda Burger" userId="351e02dc-2a05-4a22-acb2-586d4efd4f34" providerId="ADAL" clId="{1667A4A9-F0C3-2242-B7BF-3B3EA462F02E}" dt="2024-03-20T19:57:10.779" v="2992" actId="478"/>
          <ac:spMkLst>
            <pc:docMk/>
            <pc:sldMk cId="1765040860" sldId="394"/>
            <ac:spMk id="16" creationId="{F07AEC3D-3C53-18D6-DC00-0B25E12061D0}"/>
          </ac:spMkLst>
        </pc:spChg>
        <pc:spChg chg="add mod">
          <ac:chgData name="Yolanda Burger" userId="351e02dc-2a05-4a22-acb2-586d4efd4f34" providerId="ADAL" clId="{1667A4A9-F0C3-2242-B7BF-3B3EA462F02E}" dt="2024-03-20T20:01:46.413" v="3290" actId="20577"/>
          <ac:spMkLst>
            <pc:docMk/>
            <pc:sldMk cId="1765040860" sldId="394"/>
            <ac:spMk id="17" creationId="{51C54877-8253-A292-8DA9-91644692E05E}"/>
          </ac:spMkLst>
        </pc:spChg>
        <pc:spChg chg="del">
          <ac:chgData name="Yolanda Burger" userId="351e02dc-2a05-4a22-acb2-586d4efd4f34" providerId="ADAL" clId="{1667A4A9-F0C3-2242-B7BF-3B3EA462F02E}" dt="2024-03-20T19:57:16.060" v="2996" actId="478"/>
          <ac:spMkLst>
            <pc:docMk/>
            <pc:sldMk cId="1765040860" sldId="394"/>
            <ac:spMk id="19" creationId="{BAA2D753-D5D9-43D2-435C-20D8BEDBF10A}"/>
          </ac:spMkLst>
        </pc:spChg>
        <pc:spChg chg="add mod">
          <ac:chgData name="Yolanda Burger" userId="351e02dc-2a05-4a22-acb2-586d4efd4f34" providerId="ADAL" clId="{1667A4A9-F0C3-2242-B7BF-3B3EA462F02E}" dt="2024-03-20T20:01:26.344" v="3284" actId="1076"/>
          <ac:spMkLst>
            <pc:docMk/>
            <pc:sldMk cId="1765040860" sldId="394"/>
            <ac:spMk id="20" creationId="{9C4D015D-F08F-92A4-278A-BF29DC96F350}"/>
          </ac:spMkLst>
        </pc:spChg>
        <pc:spChg chg="add">
          <ac:chgData name="Yolanda Burger" userId="351e02dc-2a05-4a22-acb2-586d4efd4f34" providerId="ADAL" clId="{1667A4A9-F0C3-2242-B7BF-3B3EA462F02E}" dt="2024-03-20T19:59:35.931" v="3172" actId="11529"/>
          <ac:spMkLst>
            <pc:docMk/>
            <pc:sldMk cId="1765040860" sldId="394"/>
            <ac:spMk id="21" creationId="{B6EC1B5B-6339-19C0-4862-78898EA8D56E}"/>
          </ac:spMkLst>
        </pc:spChg>
        <pc:spChg chg="add mod">
          <ac:chgData name="Yolanda Burger" userId="351e02dc-2a05-4a22-acb2-586d4efd4f34" providerId="ADAL" clId="{1667A4A9-F0C3-2242-B7BF-3B3EA462F02E}" dt="2024-03-20T20:00:09.767" v="3177" actId="20577"/>
          <ac:spMkLst>
            <pc:docMk/>
            <pc:sldMk cId="1765040860" sldId="394"/>
            <ac:spMk id="22" creationId="{F4DBFAEA-E3DB-45EA-B839-BD22DCDCECFF}"/>
          </ac:spMkLst>
        </pc:spChg>
        <pc:spChg chg="mod">
          <ac:chgData name="Yolanda Burger" userId="351e02dc-2a05-4a22-acb2-586d4efd4f34" providerId="ADAL" clId="{1667A4A9-F0C3-2242-B7BF-3B3EA462F02E}" dt="2024-03-21T09:00:58.667" v="3554" actId="20577"/>
          <ac:spMkLst>
            <pc:docMk/>
            <pc:sldMk cId="1765040860" sldId="394"/>
            <ac:spMk id="25" creationId="{FC0A37EC-9229-EC2C-F9D4-EA75A8950317}"/>
          </ac:spMkLst>
        </pc:spChg>
        <pc:spChg chg="add mod">
          <ac:chgData name="Yolanda Burger" userId="351e02dc-2a05-4a22-acb2-586d4efd4f34" providerId="ADAL" clId="{1667A4A9-F0C3-2242-B7BF-3B3EA462F02E}" dt="2024-03-20T20:00:21.743" v="3179" actId="1076"/>
          <ac:spMkLst>
            <pc:docMk/>
            <pc:sldMk cId="1765040860" sldId="394"/>
            <ac:spMk id="26" creationId="{B9E25906-5B23-BDCC-7DD1-AF93CC1392C7}"/>
          </ac:spMkLst>
        </pc:spChg>
        <pc:spChg chg="add mod">
          <ac:chgData name="Yolanda Burger" userId="351e02dc-2a05-4a22-acb2-586d4efd4f34" providerId="ADAL" clId="{1667A4A9-F0C3-2242-B7BF-3B3EA462F02E}" dt="2024-03-20T20:00:21.743" v="3179" actId="1076"/>
          <ac:spMkLst>
            <pc:docMk/>
            <pc:sldMk cId="1765040860" sldId="394"/>
            <ac:spMk id="27" creationId="{178E3A33-4AA5-B4F5-2397-29976FE5C571}"/>
          </ac:spMkLst>
        </pc:spChg>
        <pc:spChg chg="add mod">
          <ac:chgData name="Yolanda Burger" userId="351e02dc-2a05-4a22-acb2-586d4efd4f34" providerId="ADAL" clId="{1667A4A9-F0C3-2242-B7BF-3B3EA462F02E}" dt="2024-03-20T20:02:31.798" v="3312" actId="255"/>
          <ac:spMkLst>
            <pc:docMk/>
            <pc:sldMk cId="1765040860" sldId="394"/>
            <ac:spMk id="28" creationId="{7E7ABBD2-8682-F027-25C4-97B583B998D2}"/>
          </ac:spMkLst>
        </pc:spChg>
        <pc:spChg chg="add mod">
          <ac:chgData name="Yolanda Burger" userId="351e02dc-2a05-4a22-acb2-586d4efd4f34" providerId="ADAL" clId="{1667A4A9-F0C3-2242-B7BF-3B3EA462F02E}" dt="2024-03-20T20:06:57.794" v="3488" actId="1076"/>
          <ac:spMkLst>
            <pc:docMk/>
            <pc:sldMk cId="1765040860" sldId="394"/>
            <ac:spMk id="29" creationId="{A216F198-1F88-C60F-DA13-D9860E96CE4E}"/>
          </ac:spMkLst>
        </pc:spChg>
        <pc:picChg chg="del">
          <ac:chgData name="Yolanda Burger" userId="351e02dc-2a05-4a22-acb2-586d4efd4f34" providerId="ADAL" clId="{1667A4A9-F0C3-2242-B7BF-3B3EA462F02E}" dt="2024-03-20T19:57:08.108" v="2989" actId="478"/>
          <ac:picMkLst>
            <pc:docMk/>
            <pc:sldMk cId="1765040860" sldId="394"/>
            <ac:picMk id="7" creationId="{C3F6DC43-662F-DE35-C1E7-5600C49ECAC7}"/>
          </ac:picMkLst>
        </pc:picChg>
        <pc:picChg chg="del">
          <ac:chgData name="Yolanda Burger" userId="351e02dc-2a05-4a22-acb2-586d4efd4f34" providerId="ADAL" clId="{1667A4A9-F0C3-2242-B7BF-3B3EA462F02E}" dt="2024-03-20T19:57:08.810" v="2990" actId="478"/>
          <ac:picMkLst>
            <pc:docMk/>
            <pc:sldMk cId="1765040860" sldId="394"/>
            <ac:picMk id="12" creationId="{09CD981F-C02B-8F20-4564-3DE48221D01C}"/>
          </ac:picMkLst>
        </pc:picChg>
        <pc:picChg chg="del">
          <ac:chgData name="Yolanda Burger" userId="351e02dc-2a05-4a22-acb2-586d4efd4f34" providerId="ADAL" clId="{1667A4A9-F0C3-2242-B7BF-3B3EA462F02E}" dt="2024-03-20T19:57:09.533" v="2991" actId="478"/>
          <ac:picMkLst>
            <pc:docMk/>
            <pc:sldMk cId="1765040860" sldId="394"/>
            <ac:picMk id="15" creationId="{3D684F74-DF54-6071-FAE8-A9A29C630712}"/>
          </ac:picMkLst>
        </pc:picChg>
        <pc:picChg chg="del">
          <ac:chgData name="Yolanda Burger" userId="351e02dc-2a05-4a22-acb2-586d4efd4f34" providerId="ADAL" clId="{1667A4A9-F0C3-2242-B7BF-3B3EA462F02E}" dt="2024-03-20T19:57:14.618" v="2995" actId="478"/>
          <ac:picMkLst>
            <pc:docMk/>
            <pc:sldMk cId="1765040860" sldId="394"/>
            <ac:picMk id="18" creationId="{D868C4A3-25DD-7E67-FFAD-EB9B329C81BA}"/>
          </ac:picMkLst>
        </pc:picChg>
      </pc:sldChg>
      <pc:sldChg chg="new del">
        <pc:chgData name="Yolanda Burger" userId="351e02dc-2a05-4a22-acb2-586d4efd4f34" providerId="ADAL" clId="{1667A4A9-F0C3-2242-B7BF-3B3EA462F02E}" dt="2024-03-20T19:56:58.211" v="2985" actId="680"/>
        <pc:sldMkLst>
          <pc:docMk/>
          <pc:sldMk cId="2996237695" sldId="394"/>
        </pc:sldMkLst>
      </pc:sldChg>
      <pc:sldChg chg="new del">
        <pc:chgData name="Yolanda Burger" userId="351e02dc-2a05-4a22-acb2-586d4efd4f34" providerId="ADAL" clId="{1667A4A9-F0C3-2242-B7BF-3B3EA462F02E}" dt="2024-03-20T19:57:02.815" v="2987" actId="680"/>
        <pc:sldMkLst>
          <pc:docMk/>
          <pc:sldMk cId="3177129442" sldId="394"/>
        </pc:sldMkLst>
      </pc:sldChg>
      <pc:sldChg chg="addSp delSp modSp add mod">
        <pc:chgData name="Yolanda Burger" userId="351e02dc-2a05-4a22-acb2-586d4efd4f34" providerId="ADAL" clId="{1667A4A9-F0C3-2242-B7BF-3B3EA462F02E}" dt="2024-03-21T09:01:02.742" v="3556" actId="20577"/>
        <pc:sldMkLst>
          <pc:docMk/>
          <pc:sldMk cId="793918380" sldId="395"/>
        </pc:sldMkLst>
        <pc:spChg chg="add mod">
          <ac:chgData name="Yolanda Burger" userId="351e02dc-2a05-4a22-acb2-586d4efd4f34" providerId="ADAL" clId="{1667A4A9-F0C3-2242-B7BF-3B3EA462F02E}" dt="2024-03-20T20:07:02.883" v="3490"/>
          <ac:spMkLst>
            <pc:docMk/>
            <pc:sldMk cId="793918380" sldId="395"/>
            <ac:spMk id="7" creationId="{7110CF71-9BF3-8753-AA7E-3B61C7FF430A}"/>
          </ac:spMkLst>
        </pc:spChg>
        <pc:spChg chg="mod">
          <ac:chgData name="Yolanda Burger" userId="351e02dc-2a05-4a22-acb2-586d4efd4f34" providerId="ADAL" clId="{1667A4A9-F0C3-2242-B7BF-3B3EA462F02E}" dt="2024-03-20T20:03:53.503" v="3375" actId="20577"/>
          <ac:spMkLst>
            <pc:docMk/>
            <pc:sldMk cId="793918380" sldId="395"/>
            <ac:spMk id="8" creationId="{16490192-A1D3-63DE-BC0D-A9C9C5A7AE3A}"/>
          </ac:spMkLst>
        </pc:spChg>
        <pc:spChg chg="mod">
          <ac:chgData name="Yolanda Burger" userId="351e02dc-2a05-4a22-acb2-586d4efd4f34" providerId="ADAL" clId="{1667A4A9-F0C3-2242-B7BF-3B3EA462F02E}" dt="2024-03-21T09:01:02.742" v="3556" actId="20577"/>
          <ac:spMkLst>
            <pc:docMk/>
            <pc:sldMk cId="793918380" sldId="395"/>
            <ac:spMk id="25" creationId="{FC0A37EC-9229-EC2C-F9D4-EA75A8950317}"/>
          </ac:spMkLst>
        </pc:spChg>
        <pc:spChg chg="del">
          <ac:chgData name="Yolanda Burger" userId="351e02dc-2a05-4a22-acb2-586d4efd4f34" providerId="ADAL" clId="{1667A4A9-F0C3-2242-B7BF-3B3EA462F02E}" dt="2024-03-20T20:07:02.419" v="3489" actId="478"/>
          <ac:spMkLst>
            <pc:docMk/>
            <pc:sldMk cId="793918380" sldId="395"/>
            <ac:spMk id="29" creationId="{A216F198-1F88-C60F-DA13-D9860E96CE4E}"/>
          </ac:spMkLst>
        </pc:spChg>
      </pc:sldChg>
      <pc:sldChg chg="addSp delSp modSp add mod">
        <pc:chgData name="Yolanda Burger" userId="351e02dc-2a05-4a22-acb2-586d4efd4f34" providerId="ADAL" clId="{1667A4A9-F0C3-2242-B7BF-3B3EA462F02E}" dt="2024-03-21T09:01:07.977" v="3558" actId="20577"/>
        <pc:sldMkLst>
          <pc:docMk/>
          <pc:sldMk cId="3907880784" sldId="396"/>
        </pc:sldMkLst>
        <pc:spChg chg="add mod">
          <ac:chgData name="Yolanda Burger" userId="351e02dc-2a05-4a22-acb2-586d4efd4f34" providerId="ADAL" clId="{1667A4A9-F0C3-2242-B7BF-3B3EA462F02E}" dt="2024-03-20T20:07:06.884" v="3492"/>
          <ac:spMkLst>
            <pc:docMk/>
            <pc:sldMk cId="3907880784" sldId="396"/>
            <ac:spMk id="7" creationId="{B6741603-32BE-F2A1-743B-6535992AD8CA}"/>
          </ac:spMkLst>
        </pc:spChg>
        <pc:spChg chg="mod">
          <ac:chgData name="Yolanda Burger" userId="351e02dc-2a05-4a22-acb2-586d4efd4f34" providerId="ADAL" clId="{1667A4A9-F0C3-2242-B7BF-3B3EA462F02E}" dt="2024-03-20T20:04:04.483" v="3380" actId="20577"/>
          <ac:spMkLst>
            <pc:docMk/>
            <pc:sldMk cId="3907880784" sldId="396"/>
            <ac:spMk id="8" creationId="{16490192-A1D3-63DE-BC0D-A9C9C5A7AE3A}"/>
          </ac:spMkLst>
        </pc:spChg>
        <pc:spChg chg="mod">
          <ac:chgData name="Yolanda Burger" userId="351e02dc-2a05-4a22-acb2-586d4efd4f34" providerId="ADAL" clId="{1667A4A9-F0C3-2242-B7BF-3B3EA462F02E}" dt="2024-03-21T09:01:07.977" v="3558" actId="20577"/>
          <ac:spMkLst>
            <pc:docMk/>
            <pc:sldMk cId="3907880784" sldId="396"/>
            <ac:spMk id="25" creationId="{FC0A37EC-9229-EC2C-F9D4-EA75A8950317}"/>
          </ac:spMkLst>
        </pc:spChg>
        <pc:spChg chg="del">
          <ac:chgData name="Yolanda Burger" userId="351e02dc-2a05-4a22-acb2-586d4efd4f34" providerId="ADAL" clId="{1667A4A9-F0C3-2242-B7BF-3B3EA462F02E}" dt="2024-03-20T20:07:06.440" v="3491" actId="478"/>
          <ac:spMkLst>
            <pc:docMk/>
            <pc:sldMk cId="3907880784" sldId="396"/>
            <ac:spMk id="29" creationId="{A216F198-1F88-C60F-DA13-D9860E96CE4E}"/>
          </ac:spMkLst>
        </pc:spChg>
      </pc:sldChg>
      <pc:sldChg chg="addSp delSp modSp add mod">
        <pc:chgData name="Yolanda Burger" userId="351e02dc-2a05-4a22-acb2-586d4efd4f34" providerId="ADAL" clId="{1667A4A9-F0C3-2242-B7BF-3B3EA462F02E}" dt="2024-03-21T09:01:11.884" v="3560" actId="20577"/>
        <pc:sldMkLst>
          <pc:docMk/>
          <pc:sldMk cId="3162212818" sldId="397"/>
        </pc:sldMkLst>
        <pc:spChg chg="add mod">
          <ac:chgData name="Yolanda Burger" userId="351e02dc-2a05-4a22-acb2-586d4efd4f34" providerId="ADAL" clId="{1667A4A9-F0C3-2242-B7BF-3B3EA462F02E}" dt="2024-03-20T20:07:09.963" v="3494"/>
          <ac:spMkLst>
            <pc:docMk/>
            <pc:sldMk cId="3162212818" sldId="397"/>
            <ac:spMk id="7" creationId="{EED3609A-3C7A-41FE-B28E-EDD87D2D4B6C}"/>
          </ac:spMkLst>
        </pc:spChg>
        <pc:spChg chg="mod">
          <ac:chgData name="Yolanda Burger" userId="351e02dc-2a05-4a22-acb2-586d4efd4f34" providerId="ADAL" clId="{1667A4A9-F0C3-2242-B7BF-3B3EA462F02E}" dt="2024-03-20T20:04:15.672" v="3385" actId="20577"/>
          <ac:spMkLst>
            <pc:docMk/>
            <pc:sldMk cId="3162212818" sldId="397"/>
            <ac:spMk id="8" creationId="{16490192-A1D3-63DE-BC0D-A9C9C5A7AE3A}"/>
          </ac:spMkLst>
        </pc:spChg>
        <pc:spChg chg="mod">
          <ac:chgData name="Yolanda Burger" userId="351e02dc-2a05-4a22-acb2-586d4efd4f34" providerId="ADAL" clId="{1667A4A9-F0C3-2242-B7BF-3B3EA462F02E}" dt="2024-03-21T09:01:11.884" v="3560" actId="20577"/>
          <ac:spMkLst>
            <pc:docMk/>
            <pc:sldMk cId="3162212818" sldId="397"/>
            <ac:spMk id="25" creationId="{FC0A37EC-9229-EC2C-F9D4-EA75A8950317}"/>
          </ac:spMkLst>
        </pc:spChg>
        <pc:spChg chg="del">
          <ac:chgData name="Yolanda Burger" userId="351e02dc-2a05-4a22-acb2-586d4efd4f34" providerId="ADAL" clId="{1667A4A9-F0C3-2242-B7BF-3B3EA462F02E}" dt="2024-03-20T20:07:09.486" v="3493" actId="478"/>
          <ac:spMkLst>
            <pc:docMk/>
            <pc:sldMk cId="3162212818" sldId="397"/>
            <ac:spMk id="29" creationId="{A216F198-1F88-C60F-DA13-D9860E96CE4E}"/>
          </ac:spMkLst>
        </pc:spChg>
      </pc:sldChg>
      <pc:sldChg chg="addSp delSp modSp add mod">
        <pc:chgData name="Yolanda Burger" userId="351e02dc-2a05-4a22-acb2-586d4efd4f34" providerId="ADAL" clId="{1667A4A9-F0C3-2242-B7BF-3B3EA462F02E}" dt="2024-03-21T09:01:16.874" v="3564" actId="20577"/>
        <pc:sldMkLst>
          <pc:docMk/>
          <pc:sldMk cId="3154319686" sldId="398"/>
        </pc:sldMkLst>
        <pc:spChg chg="add mod">
          <ac:chgData name="Yolanda Burger" userId="351e02dc-2a05-4a22-acb2-586d4efd4f34" providerId="ADAL" clId="{1667A4A9-F0C3-2242-B7BF-3B3EA462F02E}" dt="2024-03-20T20:07:13.503" v="3496"/>
          <ac:spMkLst>
            <pc:docMk/>
            <pc:sldMk cId="3154319686" sldId="398"/>
            <ac:spMk id="7" creationId="{22A99653-DD56-0F34-71E7-1AD00932B649}"/>
          </ac:spMkLst>
        </pc:spChg>
        <pc:spChg chg="mod">
          <ac:chgData name="Yolanda Burger" userId="351e02dc-2a05-4a22-acb2-586d4efd4f34" providerId="ADAL" clId="{1667A4A9-F0C3-2242-B7BF-3B3EA462F02E}" dt="2024-03-20T20:04:25.660" v="3390" actId="20577"/>
          <ac:spMkLst>
            <pc:docMk/>
            <pc:sldMk cId="3154319686" sldId="398"/>
            <ac:spMk id="8" creationId="{16490192-A1D3-63DE-BC0D-A9C9C5A7AE3A}"/>
          </ac:spMkLst>
        </pc:spChg>
        <pc:spChg chg="mod">
          <ac:chgData name="Yolanda Burger" userId="351e02dc-2a05-4a22-acb2-586d4efd4f34" providerId="ADAL" clId="{1667A4A9-F0C3-2242-B7BF-3B3EA462F02E}" dt="2024-03-21T09:01:16.874" v="3564" actId="20577"/>
          <ac:spMkLst>
            <pc:docMk/>
            <pc:sldMk cId="3154319686" sldId="398"/>
            <ac:spMk id="25" creationId="{FC0A37EC-9229-EC2C-F9D4-EA75A8950317}"/>
          </ac:spMkLst>
        </pc:spChg>
        <pc:spChg chg="del">
          <ac:chgData name="Yolanda Burger" userId="351e02dc-2a05-4a22-acb2-586d4efd4f34" providerId="ADAL" clId="{1667A4A9-F0C3-2242-B7BF-3B3EA462F02E}" dt="2024-03-20T20:07:13.062" v="3495" actId="478"/>
          <ac:spMkLst>
            <pc:docMk/>
            <pc:sldMk cId="3154319686" sldId="398"/>
            <ac:spMk id="29" creationId="{A216F198-1F88-C60F-DA13-D9860E96CE4E}"/>
          </ac:spMkLst>
        </pc:spChg>
      </pc:sldChg>
      <pc:sldChg chg="add ord">
        <pc:chgData name="Yolanda Burger" userId="351e02dc-2a05-4a22-acb2-586d4efd4f34" providerId="ADAL" clId="{1667A4A9-F0C3-2242-B7BF-3B3EA462F02E}" dt="2024-03-20T20:08:15.754" v="3500" actId="20578"/>
        <pc:sldMkLst>
          <pc:docMk/>
          <pc:sldMk cId="2668079973" sldId="39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 noRot="1" noChangeAspect="1"/>
          </p:cNvSpPr>
          <p:nvPr>
            <p:ph type="sldImg"/>
          </p:nvPr>
        </p:nvSpPr>
        <p:spPr>
          <a:xfrm>
            <a:off x="2287588" y="514350"/>
            <a:ext cx="4568825" cy="257175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body" sz="quarter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rot="16200000">
            <a:off x="22199868" y="666270"/>
            <a:ext cx="521209" cy="523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sldNum" sz="quarter" idx="2"/>
          </p:nvPr>
        </p:nvSpPr>
        <p:spPr>
          <a:xfrm>
            <a:off x="22215380" y="684405"/>
            <a:ext cx="490185" cy="487645"/>
          </a:xfrm>
          <a:prstGeom prst="rect">
            <a:avLst/>
          </a:prstGeom>
          <a:ln w="12700">
            <a:miter lim="400000"/>
          </a:ln>
        </p:spPr>
        <p:txBody>
          <a:bodyPr wrap="none" lIns="91421" tIns="91421" rIns="91421" bIns="91421" anchor="ctr">
            <a:sp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defTabSz="1828433">
        <a:lnSpc>
          <a:spcPct val="90000"/>
        </a:lnSpc>
        <a:defRPr sz="6000">
          <a:solidFill>
            <a:srgbClr val="7F7F7F"/>
          </a:solidFill>
          <a:uFill>
            <a:solidFill>
              <a:srgbClr val="7F7F7F"/>
            </a:solidFill>
          </a:uFill>
          <a:latin typeface="Montserrat Hairline"/>
          <a:ea typeface="Montserrat Hairline"/>
          <a:cs typeface="Montserrat Hairline"/>
          <a:sym typeface="Montserrat Hairline"/>
        </a:defRPr>
      </a:lvl1pPr>
      <a:lvl2pPr indent="228600" defTabSz="1828433">
        <a:lnSpc>
          <a:spcPct val="90000"/>
        </a:lnSpc>
        <a:defRPr sz="6000">
          <a:solidFill>
            <a:srgbClr val="7F7F7F"/>
          </a:solidFill>
          <a:uFill>
            <a:solidFill>
              <a:srgbClr val="7F7F7F"/>
            </a:solidFill>
          </a:uFill>
          <a:latin typeface="Montserrat Hairline"/>
          <a:ea typeface="Montserrat Hairline"/>
          <a:cs typeface="Montserrat Hairline"/>
          <a:sym typeface="Montserrat Hairline"/>
        </a:defRPr>
      </a:lvl2pPr>
      <a:lvl3pPr indent="457200" defTabSz="1828433">
        <a:lnSpc>
          <a:spcPct val="90000"/>
        </a:lnSpc>
        <a:defRPr sz="6000">
          <a:solidFill>
            <a:srgbClr val="7F7F7F"/>
          </a:solidFill>
          <a:uFill>
            <a:solidFill>
              <a:srgbClr val="7F7F7F"/>
            </a:solidFill>
          </a:uFill>
          <a:latin typeface="Montserrat Hairline"/>
          <a:ea typeface="Montserrat Hairline"/>
          <a:cs typeface="Montserrat Hairline"/>
          <a:sym typeface="Montserrat Hairline"/>
        </a:defRPr>
      </a:lvl3pPr>
      <a:lvl4pPr indent="685800" defTabSz="1828433">
        <a:lnSpc>
          <a:spcPct val="90000"/>
        </a:lnSpc>
        <a:defRPr sz="6000">
          <a:solidFill>
            <a:srgbClr val="7F7F7F"/>
          </a:solidFill>
          <a:uFill>
            <a:solidFill>
              <a:srgbClr val="7F7F7F"/>
            </a:solidFill>
          </a:uFill>
          <a:latin typeface="Montserrat Hairline"/>
          <a:ea typeface="Montserrat Hairline"/>
          <a:cs typeface="Montserrat Hairline"/>
          <a:sym typeface="Montserrat Hairline"/>
        </a:defRPr>
      </a:lvl4pPr>
      <a:lvl5pPr indent="914400" defTabSz="1828433">
        <a:lnSpc>
          <a:spcPct val="90000"/>
        </a:lnSpc>
        <a:defRPr sz="6000">
          <a:solidFill>
            <a:srgbClr val="7F7F7F"/>
          </a:solidFill>
          <a:uFill>
            <a:solidFill>
              <a:srgbClr val="7F7F7F"/>
            </a:solidFill>
          </a:uFill>
          <a:latin typeface="Montserrat Hairline"/>
          <a:ea typeface="Montserrat Hairline"/>
          <a:cs typeface="Montserrat Hairline"/>
          <a:sym typeface="Montserrat Hairline"/>
        </a:defRPr>
      </a:lvl5pPr>
      <a:lvl6pPr indent="1143000" defTabSz="1828433">
        <a:lnSpc>
          <a:spcPct val="90000"/>
        </a:lnSpc>
        <a:defRPr sz="6000">
          <a:solidFill>
            <a:srgbClr val="7F7F7F"/>
          </a:solidFill>
          <a:uFill>
            <a:solidFill>
              <a:srgbClr val="7F7F7F"/>
            </a:solidFill>
          </a:uFill>
          <a:latin typeface="Montserrat Hairline"/>
          <a:ea typeface="Montserrat Hairline"/>
          <a:cs typeface="Montserrat Hairline"/>
          <a:sym typeface="Montserrat Hairline"/>
        </a:defRPr>
      </a:lvl6pPr>
      <a:lvl7pPr indent="1371600" defTabSz="1828433">
        <a:lnSpc>
          <a:spcPct val="90000"/>
        </a:lnSpc>
        <a:defRPr sz="6000">
          <a:solidFill>
            <a:srgbClr val="7F7F7F"/>
          </a:solidFill>
          <a:uFill>
            <a:solidFill>
              <a:srgbClr val="7F7F7F"/>
            </a:solidFill>
          </a:uFill>
          <a:latin typeface="Montserrat Hairline"/>
          <a:ea typeface="Montserrat Hairline"/>
          <a:cs typeface="Montserrat Hairline"/>
          <a:sym typeface="Montserrat Hairline"/>
        </a:defRPr>
      </a:lvl7pPr>
      <a:lvl8pPr indent="1600200" defTabSz="1828433">
        <a:lnSpc>
          <a:spcPct val="90000"/>
        </a:lnSpc>
        <a:defRPr sz="6000">
          <a:solidFill>
            <a:srgbClr val="7F7F7F"/>
          </a:solidFill>
          <a:uFill>
            <a:solidFill>
              <a:srgbClr val="7F7F7F"/>
            </a:solidFill>
          </a:uFill>
          <a:latin typeface="Montserrat Hairline"/>
          <a:ea typeface="Montserrat Hairline"/>
          <a:cs typeface="Montserrat Hairline"/>
          <a:sym typeface="Montserrat Hairline"/>
        </a:defRPr>
      </a:lvl8pPr>
      <a:lvl9pPr indent="1828800" defTabSz="1828433">
        <a:lnSpc>
          <a:spcPct val="90000"/>
        </a:lnSpc>
        <a:defRPr sz="6000">
          <a:solidFill>
            <a:srgbClr val="7F7F7F"/>
          </a:solidFill>
          <a:uFill>
            <a:solidFill>
              <a:srgbClr val="7F7F7F"/>
            </a:solidFill>
          </a:uFill>
          <a:latin typeface="Montserrat Hairline"/>
          <a:ea typeface="Montserrat Hairline"/>
          <a:cs typeface="Montserrat Hairline"/>
          <a:sym typeface="Montserrat Hairline"/>
        </a:defRPr>
      </a:lvl9pPr>
    </p:titleStyle>
    <p:bodyStyle>
      <a:lvl1pPr defTabSz="1828433">
        <a:lnSpc>
          <a:spcPct val="90000"/>
        </a:lnSpc>
        <a:spcBef>
          <a:spcPts val="2000"/>
        </a:spcBef>
        <a:defRPr sz="4800">
          <a:solidFill>
            <a:srgbClr val="7F7F7F"/>
          </a:solidFill>
          <a:uFill>
            <a:solidFill>
              <a:srgbClr val="7F7F7F"/>
            </a:solidFill>
          </a:uFill>
          <a:latin typeface="Montserrat Hairline"/>
          <a:ea typeface="Montserrat Hairline"/>
          <a:cs typeface="Montserrat Hairline"/>
          <a:sym typeface="Montserrat Hairline"/>
        </a:defRPr>
      </a:lvl1pPr>
      <a:lvl2pPr indent="914216" defTabSz="1828433">
        <a:lnSpc>
          <a:spcPct val="90000"/>
        </a:lnSpc>
        <a:spcBef>
          <a:spcPts val="2000"/>
        </a:spcBef>
        <a:defRPr sz="4800">
          <a:solidFill>
            <a:srgbClr val="7F7F7F"/>
          </a:solidFill>
          <a:uFill>
            <a:solidFill>
              <a:srgbClr val="7F7F7F"/>
            </a:solidFill>
          </a:uFill>
          <a:latin typeface="Montserrat Hairline"/>
          <a:ea typeface="Montserrat Hairline"/>
          <a:cs typeface="Montserrat Hairline"/>
          <a:sym typeface="Montserrat Hairline"/>
        </a:defRPr>
      </a:lvl2pPr>
      <a:lvl3pPr indent="1828433" defTabSz="1828433">
        <a:lnSpc>
          <a:spcPct val="90000"/>
        </a:lnSpc>
        <a:spcBef>
          <a:spcPts val="2000"/>
        </a:spcBef>
        <a:defRPr sz="4800">
          <a:solidFill>
            <a:srgbClr val="7F7F7F"/>
          </a:solidFill>
          <a:uFill>
            <a:solidFill>
              <a:srgbClr val="7F7F7F"/>
            </a:solidFill>
          </a:uFill>
          <a:latin typeface="Montserrat Hairline"/>
          <a:ea typeface="Montserrat Hairline"/>
          <a:cs typeface="Montserrat Hairline"/>
          <a:sym typeface="Montserrat Hairline"/>
        </a:defRPr>
      </a:lvl3pPr>
      <a:lvl4pPr indent="2742651" defTabSz="1828433">
        <a:lnSpc>
          <a:spcPct val="90000"/>
        </a:lnSpc>
        <a:spcBef>
          <a:spcPts val="2000"/>
        </a:spcBef>
        <a:defRPr sz="4800">
          <a:solidFill>
            <a:srgbClr val="7F7F7F"/>
          </a:solidFill>
          <a:uFill>
            <a:solidFill>
              <a:srgbClr val="7F7F7F"/>
            </a:solidFill>
          </a:uFill>
          <a:latin typeface="Montserrat Hairline"/>
          <a:ea typeface="Montserrat Hairline"/>
          <a:cs typeface="Montserrat Hairline"/>
          <a:sym typeface="Montserrat Hairline"/>
        </a:defRPr>
      </a:lvl4pPr>
      <a:lvl5pPr indent="3656867" defTabSz="1828433">
        <a:lnSpc>
          <a:spcPct val="90000"/>
        </a:lnSpc>
        <a:spcBef>
          <a:spcPts val="2000"/>
        </a:spcBef>
        <a:defRPr sz="4800">
          <a:solidFill>
            <a:srgbClr val="7F7F7F"/>
          </a:solidFill>
          <a:uFill>
            <a:solidFill>
              <a:srgbClr val="7F7F7F"/>
            </a:solidFill>
          </a:uFill>
          <a:latin typeface="Montserrat Hairline"/>
          <a:ea typeface="Montserrat Hairline"/>
          <a:cs typeface="Montserrat Hairline"/>
          <a:sym typeface="Montserrat Hairline"/>
        </a:defRPr>
      </a:lvl5pPr>
      <a:lvl6pPr marL="5180563" indent="-609478" defTabSz="1828433">
        <a:lnSpc>
          <a:spcPct val="90000"/>
        </a:lnSpc>
        <a:spcBef>
          <a:spcPts val="2000"/>
        </a:spcBef>
        <a:buSzPct val="100000"/>
        <a:buChar char="•"/>
        <a:defRPr sz="4800">
          <a:solidFill>
            <a:srgbClr val="7F7F7F"/>
          </a:solidFill>
          <a:uFill>
            <a:solidFill>
              <a:srgbClr val="7F7F7F"/>
            </a:solidFill>
          </a:uFill>
          <a:latin typeface="Montserrat Hairline"/>
          <a:ea typeface="Montserrat Hairline"/>
          <a:cs typeface="Montserrat Hairline"/>
          <a:sym typeface="Montserrat Hairline"/>
        </a:defRPr>
      </a:lvl6pPr>
      <a:lvl7pPr marL="6094780" indent="-609478" defTabSz="1828433">
        <a:lnSpc>
          <a:spcPct val="90000"/>
        </a:lnSpc>
        <a:spcBef>
          <a:spcPts val="2000"/>
        </a:spcBef>
        <a:buSzPct val="100000"/>
        <a:buChar char="•"/>
        <a:defRPr sz="4800">
          <a:solidFill>
            <a:srgbClr val="7F7F7F"/>
          </a:solidFill>
          <a:uFill>
            <a:solidFill>
              <a:srgbClr val="7F7F7F"/>
            </a:solidFill>
          </a:uFill>
          <a:latin typeface="Montserrat Hairline"/>
          <a:ea typeface="Montserrat Hairline"/>
          <a:cs typeface="Montserrat Hairline"/>
          <a:sym typeface="Montserrat Hairline"/>
        </a:defRPr>
      </a:lvl7pPr>
      <a:lvl8pPr marL="7008997" indent="-609478" defTabSz="1828433">
        <a:lnSpc>
          <a:spcPct val="90000"/>
        </a:lnSpc>
        <a:spcBef>
          <a:spcPts val="2000"/>
        </a:spcBef>
        <a:buSzPct val="100000"/>
        <a:buChar char="•"/>
        <a:defRPr sz="4800">
          <a:solidFill>
            <a:srgbClr val="7F7F7F"/>
          </a:solidFill>
          <a:uFill>
            <a:solidFill>
              <a:srgbClr val="7F7F7F"/>
            </a:solidFill>
          </a:uFill>
          <a:latin typeface="Montserrat Hairline"/>
          <a:ea typeface="Montserrat Hairline"/>
          <a:cs typeface="Montserrat Hairline"/>
          <a:sym typeface="Montserrat Hairline"/>
        </a:defRPr>
      </a:lvl8pPr>
      <a:lvl9pPr marL="7923214" indent="-609478" defTabSz="1828433">
        <a:lnSpc>
          <a:spcPct val="90000"/>
        </a:lnSpc>
        <a:spcBef>
          <a:spcPts val="2000"/>
        </a:spcBef>
        <a:buSzPct val="100000"/>
        <a:buChar char="•"/>
        <a:defRPr sz="4800">
          <a:solidFill>
            <a:srgbClr val="7F7F7F"/>
          </a:solidFill>
          <a:uFill>
            <a:solidFill>
              <a:srgbClr val="7F7F7F"/>
            </a:solidFill>
          </a:uFill>
          <a:latin typeface="Montserrat Hairline"/>
          <a:ea typeface="Montserrat Hairline"/>
          <a:cs typeface="Montserrat Hairline"/>
          <a:sym typeface="Montserrat Hairline"/>
        </a:defRPr>
      </a:lvl9pPr>
    </p:bodyStyle>
    <p:otherStyle>
      <a:lvl1pPr algn="ctr" defTabSz="1828433">
        <a:defRPr sz="2000">
          <a:solidFill>
            <a:schemeClr val="tx1"/>
          </a:solidFill>
          <a:uFill>
            <a:solidFill>
              <a:srgbClr val="7F7F7F"/>
            </a:solidFill>
          </a:uFill>
          <a:latin typeface="+mn-lt"/>
          <a:ea typeface="+mn-ea"/>
          <a:cs typeface="+mn-cs"/>
          <a:sym typeface="Lato Light"/>
        </a:defRPr>
      </a:lvl1pPr>
      <a:lvl2pPr indent="228600" algn="ctr" defTabSz="1828433">
        <a:defRPr sz="2000">
          <a:solidFill>
            <a:schemeClr val="tx1"/>
          </a:solidFill>
          <a:uFill>
            <a:solidFill>
              <a:srgbClr val="7F7F7F"/>
            </a:solidFill>
          </a:uFill>
          <a:latin typeface="+mn-lt"/>
          <a:ea typeface="+mn-ea"/>
          <a:cs typeface="+mn-cs"/>
          <a:sym typeface="Lato Light"/>
        </a:defRPr>
      </a:lvl2pPr>
      <a:lvl3pPr indent="457200" algn="ctr" defTabSz="1828433">
        <a:defRPr sz="2000">
          <a:solidFill>
            <a:schemeClr val="tx1"/>
          </a:solidFill>
          <a:uFill>
            <a:solidFill>
              <a:srgbClr val="7F7F7F"/>
            </a:solidFill>
          </a:uFill>
          <a:latin typeface="+mn-lt"/>
          <a:ea typeface="+mn-ea"/>
          <a:cs typeface="+mn-cs"/>
          <a:sym typeface="Lato Light"/>
        </a:defRPr>
      </a:lvl3pPr>
      <a:lvl4pPr indent="685800" algn="ctr" defTabSz="1828433">
        <a:defRPr sz="2000">
          <a:solidFill>
            <a:schemeClr val="tx1"/>
          </a:solidFill>
          <a:uFill>
            <a:solidFill>
              <a:srgbClr val="7F7F7F"/>
            </a:solidFill>
          </a:uFill>
          <a:latin typeface="+mn-lt"/>
          <a:ea typeface="+mn-ea"/>
          <a:cs typeface="+mn-cs"/>
          <a:sym typeface="Lato Light"/>
        </a:defRPr>
      </a:lvl4pPr>
      <a:lvl5pPr indent="914400" algn="ctr" defTabSz="1828433">
        <a:defRPr sz="2000">
          <a:solidFill>
            <a:schemeClr val="tx1"/>
          </a:solidFill>
          <a:uFill>
            <a:solidFill>
              <a:srgbClr val="7F7F7F"/>
            </a:solidFill>
          </a:uFill>
          <a:latin typeface="+mn-lt"/>
          <a:ea typeface="+mn-ea"/>
          <a:cs typeface="+mn-cs"/>
          <a:sym typeface="Lato Light"/>
        </a:defRPr>
      </a:lvl5pPr>
      <a:lvl6pPr indent="1143000" algn="ctr" defTabSz="1828433">
        <a:defRPr sz="2000">
          <a:solidFill>
            <a:schemeClr val="tx1"/>
          </a:solidFill>
          <a:uFill>
            <a:solidFill>
              <a:srgbClr val="7F7F7F"/>
            </a:solidFill>
          </a:uFill>
          <a:latin typeface="+mn-lt"/>
          <a:ea typeface="+mn-ea"/>
          <a:cs typeface="+mn-cs"/>
          <a:sym typeface="Lato Light"/>
        </a:defRPr>
      </a:lvl6pPr>
      <a:lvl7pPr indent="1371600" algn="ctr" defTabSz="1828433">
        <a:defRPr sz="2000">
          <a:solidFill>
            <a:schemeClr val="tx1"/>
          </a:solidFill>
          <a:uFill>
            <a:solidFill>
              <a:srgbClr val="7F7F7F"/>
            </a:solidFill>
          </a:uFill>
          <a:latin typeface="+mn-lt"/>
          <a:ea typeface="+mn-ea"/>
          <a:cs typeface="+mn-cs"/>
          <a:sym typeface="Lato Light"/>
        </a:defRPr>
      </a:lvl7pPr>
      <a:lvl8pPr indent="1600200" algn="ctr" defTabSz="1828433">
        <a:defRPr sz="2000">
          <a:solidFill>
            <a:schemeClr val="tx1"/>
          </a:solidFill>
          <a:uFill>
            <a:solidFill>
              <a:srgbClr val="7F7F7F"/>
            </a:solidFill>
          </a:uFill>
          <a:latin typeface="+mn-lt"/>
          <a:ea typeface="+mn-ea"/>
          <a:cs typeface="+mn-cs"/>
          <a:sym typeface="Lato Light"/>
        </a:defRPr>
      </a:lvl8pPr>
      <a:lvl9pPr indent="1828800" algn="ctr" defTabSz="1828433">
        <a:defRPr sz="2000">
          <a:solidFill>
            <a:schemeClr val="tx1"/>
          </a:solidFill>
          <a:uFill>
            <a:solidFill>
              <a:srgbClr val="7F7F7F"/>
            </a:solidFill>
          </a:uFill>
          <a:latin typeface="+mn-lt"/>
          <a:ea typeface="+mn-ea"/>
          <a:cs typeface="+mn-cs"/>
          <a:sym typeface="Lato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youtu.be/4Ap7yl4X8Zo?si=bxL-R63XplVgGLxw" TargetMode="External"/><Relationship Id="rId3" Type="http://schemas.openxmlformats.org/officeDocument/2006/relationships/hyperlink" Target="https://youtu.be/zfbHCLpQ5sg?si=mn8sQ8qPilViVjlT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hyperlink" Target="https://youtu.be/fU39_3wrtoc?si=MQdu4E5eXPoY3Ia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hyperlink" Target="https://youtu.be/hOeRdtmvx1U?si=Jf7_dIDia7dQqcht" TargetMode="External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hyperlink" Target="https://youtu.be/YDXQ_nociO4?si=TQXY1q6a0HRSkONM" TargetMode="External"/><Relationship Id="rId9" Type="http://schemas.openxmlformats.org/officeDocument/2006/relationships/hyperlink" Target="https://youtu.be/b14cuQnTXNI?si=W8faV8ZR9_55oR_t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hyperlink" Target="https://www.hootsuite.com/research/social-trends" TargetMode="External"/><Relationship Id="rId2" Type="http://schemas.openxmlformats.org/officeDocument/2006/relationships/hyperlink" Target="https://www.frankwatching.com/archive/2023/10/16/contentmarketing-trends-2024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hyperlink" Target="https://www.marketingfacts.nl/" TargetMode="External"/><Relationship Id="rId5" Type="http://schemas.openxmlformats.org/officeDocument/2006/relationships/hyperlink" Target="https://yourfellow.nl/blog/de-content-marketing-trends-voor-2024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hyperlink" Target="https://www.maatwerkonline.nl/blogs/social-media-trends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79D992A6-2306-4535-0C60-54115C6F6C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24371300" cy="13716000"/>
          </a:xfrm>
          <a:prstGeom prst="rect">
            <a:avLst/>
          </a:prstGeom>
          <a:solidFill>
            <a:srgbClr val="FF2F92"/>
          </a:solidFill>
          <a:ln w="12700" cap="flat">
            <a:noFill/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600" b="0" i="0" u="none" strike="noStrike" cap="none" spc="0" normalizeH="0" baseline="0">
              <a:ln>
                <a:noFill/>
              </a:ln>
              <a:solidFill>
                <a:srgbClr val="7F7F7F"/>
              </a:solidFill>
              <a:effectLst/>
              <a:uFill>
                <a:solidFill>
                  <a:srgbClr val="7F7F7F"/>
                </a:solidFill>
              </a:uFill>
              <a:latin typeface="+mn-lt"/>
              <a:ea typeface="+mn-ea"/>
              <a:cs typeface="+mn-cs"/>
              <a:sym typeface="Lato Light"/>
            </a:endParaRPr>
          </a:p>
        </p:txBody>
      </p:sp>
      <p:sp>
        <p:nvSpPr>
          <p:cNvPr id="5" name="Shape 15">
            <a:extLst>
              <a:ext uri="{FF2B5EF4-FFF2-40B4-BE49-F238E27FC236}">
                <a16:creationId xmlns:a16="http://schemas.microsoft.com/office/drawing/2014/main" id="{6717F7A9-078D-ED93-4444-B8ECEB198131}"/>
              </a:ext>
            </a:extLst>
          </p:cNvPr>
          <p:cNvSpPr/>
          <p:nvPr/>
        </p:nvSpPr>
        <p:spPr>
          <a:xfrm>
            <a:off x="3952126" y="3538970"/>
            <a:ext cx="18719599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5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 algn="l">
              <a:defRPr sz="1800">
                <a:solidFill>
                  <a:srgbClr val="000000"/>
                </a:solidFill>
                <a:uFillTx/>
              </a:defRPr>
            </a:pPr>
            <a:r>
              <a:rPr lang="en-US" sz="7200" b="1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ONDZ | Marketing | </a:t>
            </a:r>
            <a:r>
              <a:rPr lang="en-US" sz="7200" b="1" dirty="0" err="1">
                <a:solidFill>
                  <a:schemeClr val="bg2">
                    <a:lumMod val="10000"/>
                  </a:schemeClr>
                </a:solidFill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ARcade</a:t>
            </a:r>
            <a:r>
              <a:rPr lang="en-US" sz="7200" b="1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7200" b="1" dirty="0" err="1">
                <a:solidFill>
                  <a:schemeClr val="bg2">
                    <a:lumMod val="10000"/>
                  </a:schemeClr>
                </a:solidFill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Glamify</a:t>
            </a:r>
            <a:endParaRPr lang="en-US" sz="7200" b="1" dirty="0">
              <a:solidFill>
                <a:schemeClr val="bg2">
                  <a:lumMod val="10000"/>
                </a:schemeClr>
              </a:solidFill>
              <a:uFill>
                <a:solidFill>
                  <a:srgbClr val="7F7F7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Shape 15">
            <a:extLst>
              <a:ext uri="{FF2B5EF4-FFF2-40B4-BE49-F238E27FC236}">
                <a16:creationId xmlns:a16="http://schemas.microsoft.com/office/drawing/2014/main" id="{8EE40D63-6980-0550-E597-1C32467DAD47}"/>
              </a:ext>
            </a:extLst>
          </p:cNvPr>
          <p:cNvSpPr/>
          <p:nvPr/>
        </p:nvSpPr>
        <p:spPr>
          <a:xfrm>
            <a:off x="1209795" y="5558590"/>
            <a:ext cx="21461930" cy="2046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5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127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TRENDONDERZOEK</a:t>
            </a:r>
            <a:endParaRPr lang="en-US" sz="12700" b="1" dirty="0">
              <a:solidFill>
                <a:schemeClr val="bg1"/>
              </a:solidFill>
              <a:uFill>
                <a:solidFill>
                  <a:srgbClr val="7F7F7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A15C3F98-6640-9FD2-808F-4B9AFE3AAFE3}"/>
              </a:ext>
            </a:extLst>
          </p:cNvPr>
          <p:cNvGrpSpPr/>
          <p:nvPr/>
        </p:nvGrpSpPr>
        <p:grpSpPr>
          <a:xfrm>
            <a:off x="21912492" y="429859"/>
            <a:ext cx="1072055" cy="1072055"/>
            <a:chOff x="3563007" y="851338"/>
            <a:chExt cx="1072055" cy="1072055"/>
          </a:xfrm>
        </p:grpSpPr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B4CD7B60-4FA8-AA37-752C-5DA12A17828D}"/>
                </a:ext>
              </a:extLst>
            </p:cNvPr>
            <p:cNvSpPr/>
            <p:nvPr/>
          </p:nvSpPr>
          <p:spPr>
            <a:xfrm>
              <a:off x="3563007" y="851338"/>
              <a:ext cx="1072055" cy="1072055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182843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3600" b="0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+mn-lt"/>
                <a:ea typeface="+mn-ea"/>
                <a:cs typeface="+mn-cs"/>
                <a:sym typeface="Lato Light"/>
              </a:endParaRPr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10407E24-89A1-CE04-96A9-4E768A0018D4}"/>
                </a:ext>
              </a:extLst>
            </p:cNvPr>
            <p:cNvSpPr txBox="1"/>
            <p:nvPr/>
          </p:nvSpPr>
          <p:spPr>
            <a:xfrm>
              <a:off x="3648590" y="1087767"/>
              <a:ext cx="924933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182843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28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>
                    <a:solidFill>
                      <a:srgbClr val="7F7F7F"/>
                    </a:solidFill>
                  </a:u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 Light"/>
                </a:rPr>
                <a:t>ED-2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273546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835D852E-22EF-C310-CF8E-6501F676063D}"/>
              </a:ext>
            </a:extLst>
          </p:cNvPr>
          <p:cNvGrpSpPr/>
          <p:nvPr/>
        </p:nvGrpSpPr>
        <p:grpSpPr>
          <a:xfrm>
            <a:off x="21912492" y="429859"/>
            <a:ext cx="1072055" cy="1072055"/>
            <a:chOff x="3563007" y="851338"/>
            <a:chExt cx="1072055" cy="1072055"/>
          </a:xfrm>
        </p:grpSpPr>
        <p:sp>
          <p:nvSpPr>
            <p:cNvPr id="3" name="Ovaal 2">
              <a:extLst>
                <a:ext uri="{FF2B5EF4-FFF2-40B4-BE49-F238E27FC236}">
                  <a16:creationId xmlns:a16="http://schemas.microsoft.com/office/drawing/2014/main" id="{2791CD47-47E5-3B74-E462-7A75C785570F}"/>
                </a:ext>
              </a:extLst>
            </p:cNvPr>
            <p:cNvSpPr/>
            <p:nvPr/>
          </p:nvSpPr>
          <p:spPr>
            <a:xfrm>
              <a:off x="3563007" y="851338"/>
              <a:ext cx="1072055" cy="1072055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182843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3600" b="0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+mn-lt"/>
                <a:ea typeface="+mn-ea"/>
                <a:cs typeface="+mn-cs"/>
                <a:sym typeface="Lato Light"/>
              </a:endParaRPr>
            </a:p>
          </p:txBody>
        </p:sp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F96BD010-10DD-309B-A126-6AF3EE999545}"/>
                </a:ext>
              </a:extLst>
            </p:cNvPr>
            <p:cNvSpPr txBox="1"/>
            <p:nvPr/>
          </p:nvSpPr>
          <p:spPr>
            <a:xfrm>
              <a:off x="3648590" y="1087767"/>
              <a:ext cx="924933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182843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28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>
                    <a:solidFill>
                      <a:srgbClr val="7F7F7F"/>
                    </a:solidFill>
                  </a:u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 Light"/>
                </a:rPr>
                <a:t>ED-2</a:t>
              </a:r>
            </a:p>
          </p:txBody>
        </p:sp>
      </p:grpSp>
      <p:sp>
        <p:nvSpPr>
          <p:cNvPr id="8" name="Shape 15">
            <a:extLst>
              <a:ext uri="{FF2B5EF4-FFF2-40B4-BE49-F238E27FC236}">
                <a16:creationId xmlns:a16="http://schemas.microsoft.com/office/drawing/2014/main" id="{16490192-A1D3-63DE-BC0D-A9C9C5A7AE3A}"/>
              </a:ext>
            </a:extLst>
          </p:cNvPr>
          <p:cNvSpPr/>
          <p:nvPr/>
        </p:nvSpPr>
        <p:spPr>
          <a:xfrm>
            <a:off x="799852" y="666288"/>
            <a:ext cx="19822274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5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algn="l"/>
            <a:r>
              <a:rPr lang="en-US" sz="7200" b="1" dirty="0">
                <a:solidFill>
                  <a:srgbClr val="FF2F9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TREND 05: </a:t>
            </a:r>
            <a:r>
              <a:rPr lang="en-US" sz="7200" b="1" i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en-US" sz="7200" b="1" i="1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vul</a:t>
            </a:r>
            <a:r>
              <a:rPr lang="en-US" sz="7200" b="1" i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in)</a:t>
            </a:r>
            <a:endParaRPr lang="en-US" sz="5400" b="1" i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B3DEFC01-B36F-90DF-0D6C-1F6904B01939}"/>
              </a:ext>
            </a:extLst>
          </p:cNvPr>
          <p:cNvCxnSpPr/>
          <p:nvPr/>
        </p:nvCxnSpPr>
        <p:spPr>
          <a:xfrm>
            <a:off x="799852" y="2045368"/>
            <a:ext cx="2278204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3" name="Groep 22">
            <a:extLst>
              <a:ext uri="{FF2B5EF4-FFF2-40B4-BE49-F238E27FC236}">
                <a16:creationId xmlns:a16="http://schemas.microsoft.com/office/drawing/2014/main" id="{B8CFD75D-815F-BA2E-EC31-B8309D44E8E8}"/>
              </a:ext>
            </a:extLst>
          </p:cNvPr>
          <p:cNvGrpSpPr/>
          <p:nvPr/>
        </p:nvGrpSpPr>
        <p:grpSpPr>
          <a:xfrm>
            <a:off x="23129444" y="508031"/>
            <a:ext cx="849992" cy="849992"/>
            <a:chOff x="3563007" y="851338"/>
            <a:chExt cx="1072055" cy="1072055"/>
          </a:xfrm>
        </p:grpSpPr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E093223-160C-3652-5027-51282FB6B210}"/>
                </a:ext>
              </a:extLst>
            </p:cNvPr>
            <p:cNvSpPr/>
            <p:nvPr/>
          </p:nvSpPr>
          <p:spPr>
            <a:xfrm>
              <a:off x="3563007" y="851338"/>
              <a:ext cx="1072055" cy="1072055"/>
            </a:xfrm>
            <a:prstGeom prst="ellipse">
              <a:avLst/>
            </a:prstGeom>
            <a:solidFill>
              <a:srgbClr val="FF2F92"/>
            </a:solidFill>
            <a:ln w="12700" cap="flat">
              <a:noFill/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182843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3600" b="0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+mn-lt"/>
                <a:ea typeface="+mn-ea"/>
                <a:cs typeface="+mn-cs"/>
                <a:sym typeface="Lato Light"/>
              </a:endParaRPr>
            </a:p>
          </p:txBody>
        </p: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FC0A37EC-9229-EC2C-F9D4-EA75A8950317}"/>
                </a:ext>
              </a:extLst>
            </p:cNvPr>
            <p:cNvSpPr txBox="1"/>
            <p:nvPr/>
          </p:nvSpPr>
          <p:spPr>
            <a:xfrm>
              <a:off x="3771461" y="1050939"/>
              <a:ext cx="655061" cy="6728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182843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28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>
                    <a:solidFill>
                      <a:srgbClr val="7F7F7F"/>
                    </a:solidFill>
                  </a:u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 Light"/>
                </a:rPr>
                <a:t>10</a:t>
              </a:r>
            </a:p>
          </p:txBody>
        </p:sp>
      </p:grpSp>
      <p:sp>
        <p:nvSpPr>
          <p:cNvPr id="5" name="Shape 15">
            <a:extLst>
              <a:ext uri="{FF2B5EF4-FFF2-40B4-BE49-F238E27FC236}">
                <a16:creationId xmlns:a16="http://schemas.microsoft.com/office/drawing/2014/main" id="{88D1F07C-BCC5-9F97-D305-56577254BD68}"/>
              </a:ext>
            </a:extLst>
          </p:cNvPr>
          <p:cNvSpPr>
            <a:spLocks/>
          </p:cNvSpPr>
          <p:nvPr/>
        </p:nvSpPr>
        <p:spPr>
          <a:xfrm>
            <a:off x="799852" y="2732714"/>
            <a:ext cx="2801440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5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highlight>
                  <a:srgbClr val="FF2F92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TREND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D11387A-53D0-B36C-4DBD-4D2005E43895}"/>
              </a:ext>
            </a:extLst>
          </p:cNvPr>
          <p:cNvSpPr txBox="1"/>
          <p:nvPr/>
        </p:nvSpPr>
        <p:spPr>
          <a:xfrm>
            <a:off x="4116235" y="2732714"/>
            <a:ext cx="659475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Geef een korte beschrijving van de trend</a:t>
            </a:r>
            <a:endParaRPr kumimoji="0" lang="nl-NL" sz="2800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>
                <a:solidFill>
                  <a:srgbClr val="7F7F7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Light"/>
            </a:endParaRPr>
          </a:p>
        </p:txBody>
      </p:sp>
      <p:sp>
        <p:nvSpPr>
          <p:cNvPr id="9" name="Shape 15">
            <a:extLst>
              <a:ext uri="{FF2B5EF4-FFF2-40B4-BE49-F238E27FC236}">
                <a16:creationId xmlns:a16="http://schemas.microsoft.com/office/drawing/2014/main" id="{82191296-45A7-D91F-FFFB-4279F464E290}"/>
              </a:ext>
            </a:extLst>
          </p:cNvPr>
          <p:cNvSpPr>
            <a:spLocks/>
          </p:cNvSpPr>
          <p:nvPr/>
        </p:nvSpPr>
        <p:spPr>
          <a:xfrm>
            <a:off x="799852" y="5748630"/>
            <a:ext cx="2801440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5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highlight>
                  <a:srgbClr val="FF2F92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DOELGROEP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2D76E89-DDD7-1BDC-5C3C-8A8C94B8790B}"/>
              </a:ext>
            </a:extLst>
          </p:cNvPr>
          <p:cNvSpPr txBox="1"/>
          <p:nvPr/>
        </p:nvSpPr>
        <p:spPr>
          <a:xfrm>
            <a:off x="4116235" y="5533186"/>
            <a:ext cx="6732612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Bij wie past deze trend?</a:t>
            </a:r>
            <a:br>
              <a:rPr lang="nl-NL" sz="28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nl-NL" sz="28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Staat het niet beschreven, vul dan zelf in</a:t>
            </a:r>
            <a:endParaRPr kumimoji="0" lang="nl-NL" sz="2800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>
                <a:solidFill>
                  <a:srgbClr val="7F7F7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Light"/>
            </a:endParaRPr>
          </a:p>
        </p:txBody>
      </p:sp>
      <p:sp>
        <p:nvSpPr>
          <p:cNvPr id="17" name="Shape 15">
            <a:extLst>
              <a:ext uri="{FF2B5EF4-FFF2-40B4-BE49-F238E27FC236}">
                <a16:creationId xmlns:a16="http://schemas.microsoft.com/office/drawing/2014/main" id="{51C54877-8253-A292-8DA9-91644692E05E}"/>
              </a:ext>
            </a:extLst>
          </p:cNvPr>
          <p:cNvSpPr>
            <a:spLocks/>
          </p:cNvSpPr>
          <p:nvPr/>
        </p:nvSpPr>
        <p:spPr>
          <a:xfrm>
            <a:off x="799852" y="8617702"/>
            <a:ext cx="2801440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5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highlight>
                  <a:srgbClr val="FF2F92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TOEPASSINGEN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9C4D015D-F08F-92A4-278A-BF29DC96F350}"/>
              </a:ext>
            </a:extLst>
          </p:cNvPr>
          <p:cNvSpPr txBox="1"/>
          <p:nvPr/>
        </p:nvSpPr>
        <p:spPr>
          <a:xfrm>
            <a:off x="4116235" y="8617702"/>
            <a:ext cx="9031319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Waar zie je deze trend terug of zou je hem kunnen zien?</a:t>
            </a:r>
          </a:p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Noem de gegeven voorbeelden of bedenk het zelf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B6EC1B5B-6339-19C0-4862-78898EA8D56E}"/>
              </a:ext>
            </a:extLst>
          </p:cNvPr>
          <p:cNvSpPr/>
          <p:nvPr/>
        </p:nvSpPr>
        <p:spPr>
          <a:xfrm>
            <a:off x="17157032" y="2732714"/>
            <a:ext cx="5765976" cy="354939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600" b="0" i="0" u="none" strike="noStrike" cap="none" spc="0" normalizeH="0" baseline="0">
              <a:ln>
                <a:noFill/>
              </a:ln>
              <a:solidFill>
                <a:srgbClr val="7F7F7F"/>
              </a:solidFill>
              <a:effectLst/>
              <a:uFill>
                <a:solidFill>
                  <a:srgbClr val="7F7F7F"/>
                </a:solidFill>
              </a:uFill>
              <a:latin typeface="+mn-lt"/>
              <a:ea typeface="+mn-ea"/>
              <a:cs typeface="+mn-cs"/>
              <a:sym typeface="Lato Light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F4DBFAEA-E3DB-45EA-B839-BD22DCDCECFF}"/>
              </a:ext>
            </a:extLst>
          </p:cNvPr>
          <p:cNvSpPr txBox="1"/>
          <p:nvPr/>
        </p:nvSpPr>
        <p:spPr>
          <a:xfrm>
            <a:off x="19288211" y="4302226"/>
            <a:ext cx="123751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000" b="1" i="1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afbeelding</a:t>
            </a: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B9E25906-5B23-BDCC-7DD1-AF93CC1392C7}"/>
              </a:ext>
            </a:extLst>
          </p:cNvPr>
          <p:cNvSpPr/>
          <p:nvPr/>
        </p:nvSpPr>
        <p:spPr>
          <a:xfrm>
            <a:off x="17157032" y="6969454"/>
            <a:ext cx="5765976" cy="354939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600" b="0" i="0" u="none" strike="noStrike" cap="none" spc="0" normalizeH="0" baseline="0">
              <a:ln>
                <a:noFill/>
              </a:ln>
              <a:solidFill>
                <a:srgbClr val="7F7F7F"/>
              </a:solidFill>
              <a:effectLst/>
              <a:uFill>
                <a:solidFill>
                  <a:srgbClr val="7F7F7F"/>
                </a:solidFill>
              </a:uFill>
              <a:latin typeface="+mn-lt"/>
              <a:ea typeface="+mn-ea"/>
              <a:cs typeface="+mn-cs"/>
              <a:sym typeface="Lato Light"/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178E3A33-4AA5-B4F5-2397-29976FE5C571}"/>
              </a:ext>
            </a:extLst>
          </p:cNvPr>
          <p:cNvSpPr txBox="1"/>
          <p:nvPr/>
        </p:nvSpPr>
        <p:spPr>
          <a:xfrm>
            <a:off x="19288211" y="8538966"/>
            <a:ext cx="123751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000" b="1" i="1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afbeelding</a:t>
            </a:r>
          </a:p>
        </p:txBody>
      </p:sp>
      <p:sp>
        <p:nvSpPr>
          <p:cNvPr id="28" name="Shape 15">
            <a:extLst>
              <a:ext uri="{FF2B5EF4-FFF2-40B4-BE49-F238E27FC236}">
                <a16:creationId xmlns:a16="http://schemas.microsoft.com/office/drawing/2014/main" id="{7E7ABBD2-8682-F027-25C4-97B583B998D2}"/>
              </a:ext>
            </a:extLst>
          </p:cNvPr>
          <p:cNvSpPr>
            <a:spLocks/>
          </p:cNvSpPr>
          <p:nvPr/>
        </p:nvSpPr>
        <p:spPr>
          <a:xfrm>
            <a:off x="799852" y="11403892"/>
            <a:ext cx="394059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5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algn="l"/>
            <a:r>
              <a:rPr lang="en-US" sz="2000" b="1" dirty="0">
                <a:solidFill>
                  <a:schemeClr val="bg1"/>
                </a:solidFill>
                <a:highlight>
                  <a:srgbClr val="C0C0C0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BRONVERMELDING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2A99653-DD56-0F34-71E7-1AD00932B649}"/>
              </a:ext>
            </a:extLst>
          </p:cNvPr>
          <p:cNvSpPr txBox="1"/>
          <p:nvPr/>
        </p:nvSpPr>
        <p:spPr>
          <a:xfrm>
            <a:off x="3676365" y="11294062"/>
            <a:ext cx="9050555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Noem de bron(-</a:t>
            </a:r>
            <a:r>
              <a:rPr lang="nl-NL" sz="2800" b="1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nen</a:t>
            </a:r>
            <a:r>
              <a:rPr lang="nl-NL" sz="28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 waar je de informatie vandaan hebt</a:t>
            </a:r>
          </a:p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Voeg een hyperlink toe </a:t>
            </a:r>
            <a:endParaRPr kumimoji="0" lang="nl-NL" sz="2800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>
                <a:solidFill>
                  <a:srgbClr val="7F7F7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15431968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79D992A6-2306-4535-0C60-54115C6F6C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24371300" cy="13716000"/>
          </a:xfrm>
          <a:prstGeom prst="rect">
            <a:avLst/>
          </a:prstGeom>
          <a:solidFill>
            <a:srgbClr val="FF2F92"/>
          </a:solidFill>
          <a:ln w="12700" cap="flat">
            <a:noFill/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600" b="0" i="0" u="none" strike="noStrike" cap="none" spc="0" normalizeH="0" baseline="0">
              <a:ln>
                <a:noFill/>
              </a:ln>
              <a:solidFill>
                <a:srgbClr val="7F7F7F"/>
              </a:solidFill>
              <a:effectLst/>
              <a:uFill>
                <a:solidFill>
                  <a:srgbClr val="7F7F7F"/>
                </a:solidFill>
              </a:uFill>
              <a:latin typeface="+mn-lt"/>
              <a:ea typeface="+mn-ea"/>
              <a:cs typeface="+mn-cs"/>
              <a:sym typeface="Lato Light"/>
            </a:endParaRP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A15C3F98-6640-9FD2-808F-4B9AFE3AAFE3}"/>
              </a:ext>
            </a:extLst>
          </p:cNvPr>
          <p:cNvGrpSpPr/>
          <p:nvPr/>
        </p:nvGrpSpPr>
        <p:grpSpPr>
          <a:xfrm>
            <a:off x="21912492" y="429859"/>
            <a:ext cx="1072055" cy="1072055"/>
            <a:chOff x="3563007" y="851338"/>
            <a:chExt cx="1072055" cy="1072055"/>
          </a:xfrm>
        </p:grpSpPr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B4CD7B60-4FA8-AA37-752C-5DA12A17828D}"/>
                </a:ext>
              </a:extLst>
            </p:cNvPr>
            <p:cNvSpPr/>
            <p:nvPr/>
          </p:nvSpPr>
          <p:spPr>
            <a:xfrm>
              <a:off x="3563007" y="851338"/>
              <a:ext cx="1072055" cy="1072055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182843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3600" b="0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+mn-lt"/>
                <a:ea typeface="+mn-ea"/>
                <a:cs typeface="+mn-cs"/>
                <a:sym typeface="Lato Light"/>
              </a:endParaRPr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10407E24-89A1-CE04-96A9-4E768A0018D4}"/>
                </a:ext>
              </a:extLst>
            </p:cNvPr>
            <p:cNvSpPr txBox="1"/>
            <p:nvPr/>
          </p:nvSpPr>
          <p:spPr>
            <a:xfrm>
              <a:off x="3648590" y="1087767"/>
              <a:ext cx="924933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182843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28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>
                    <a:solidFill>
                      <a:srgbClr val="7F7F7F"/>
                    </a:solidFill>
                  </a:u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 Light"/>
                </a:rPr>
                <a:t>ED-2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055923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79D992A6-2306-4535-0C60-54115C6F6C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24371300" cy="13716000"/>
          </a:xfrm>
          <a:prstGeom prst="rect">
            <a:avLst/>
          </a:prstGeom>
          <a:solidFill>
            <a:srgbClr val="FF2F92"/>
          </a:solidFill>
          <a:ln w="12700" cap="flat">
            <a:noFill/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600" b="0" i="0" u="none" strike="noStrike" cap="none" spc="0" normalizeH="0" baseline="0">
              <a:ln>
                <a:noFill/>
              </a:ln>
              <a:solidFill>
                <a:srgbClr val="7F7F7F"/>
              </a:solidFill>
              <a:effectLst/>
              <a:uFill>
                <a:solidFill>
                  <a:srgbClr val="7F7F7F"/>
                </a:solidFill>
              </a:uFill>
              <a:latin typeface="+mn-lt"/>
              <a:ea typeface="+mn-ea"/>
              <a:cs typeface="+mn-cs"/>
              <a:sym typeface="Lato Light"/>
            </a:endParaRPr>
          </a:p>
        </p:txBody>
      </p:sp>
      <p:sp>
        <p:nvSpPr>
          <p:cNvPr id="5" name="Shape 15">
            <a:extLst>
              <a:ext uri="{FF2B5EF4-FFF2-40B4-BE49-F238E27FC236}">
                <a16:creationId xmlns:a16="http://schemas.microsoft.com/office/drawing/2014/main" id="{6717F7A9-078D-ED93-4444-B8ECEB198131}"/>
              </a:ext>
            </a:extLst>
          </p:cNvPr>
          <p:cNvSpPr/>
          <p:nvPr/>
        </p:nvSpPr>
        <p:spPr>
          <a:xfrm>
            <a:off x="3952126" y="3538970"/>
            <a:ext cx="18719599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5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 algn="l">
              <a:defRPr sz="1800">
                <a:solidFill>
                  <a:srgbClr val="000000"/>
                </a:solidFill>
                <a:uFillTx/>
              </a:defRPr>
            </a:pPr>
            <a:r>
              <a:rPr lang="en-US" sz="7200" b="1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ONDZ | Marketing | </a:t>
            </a:r>
            <a:r>
              <a:rPr lang="en-US" sz="7200" b="1" dirty="0" err="1">
                <a:solidFill>
                  <a:schemeClr val="bg2">
                    <a:lumMod val="10000"/>
                  </a:schemeClr>
                </a:solidFill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ARcade</a:t>
            </a:r>
            <a:r>
              <a:rPr lang="en-US" sz="7200" b="1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7200" b="1" dirty="0" err="1">
                <a:solidFill>
                  <a:schemeClr val="bg2">
                    <a:lumMod val="10000"/>
                  </a:schemeClr>
                </a:solidFill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Glamify</a:t>
            </a:r>
            <a:endParaRPr lang="en-US" sz="7200" b="1" dirty="0">
              <a:solidFill>
                <a:schemeClr val="bg2">
                  <a:lumMod val="10000"/>
                </a:schemeClr>
              </a:solidFill>
              <a:uFill>
                <a:solidFill>
                  <a:srgbClr val="7F7F7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Shape 15">
            <a:extLst>
              <a:ext uri="{FF2B5EF4-FFF2-40B4-BE49-F238E27FC236}">
                <a16:creationId xmlns:a16="http://schemas.microsoft.com/office/drawing/2014/main" id="{8EE40D63-6980-0550-E597-1C32467DAD47}"/>
              </a:ext>
            </a:extLst>
          </p:cNvPr>
          <p:cNvSpPr/>
          <p:nvPr/>
        </p:nvSpPr>
        <p:spPr>
          <a:xfrm>
            <a:off x="1209795" y="5558590"/>
            <a:ext cx="21461930" cy="4001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5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127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CONCLUSIE EN UITWERKING</a:t>
            </a:r>
            <a:endParaRPr lang="en-US" sz="12700" b="1" dirty="0">
              <a:solidFill>
                <a:schemeClr val="bg1"/>
              </a:solidFill>
              <a:uFill>
                <a:solidFill>
                  <a:srgbClr val="7F7F7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A15C3F98-6640-9FD2-808F-4B9AFE3AAFE3}"/>
              </a:ext>
            </a:extLst>
          </p:cNvPr>
          <p:cNvGrpSpPr/>
          <p:nvPr/>
        </p:nvGrpSpPr>
        <p:grpSpPr>
          <a:xfrm>
            <a:off x="21912492" y="429859"/>
            <a:ext cx="1072055" cy="1072055"/>
            <a:chOff x="3563007" y="851338"/>
            <a:chExt cx="1072055" cy="1072055"/>
          </a:xfrm>
        </p:grpSpPr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B4CD7B60-4FA8-AA37-752C-5DA12A17828D}"/>
                </a:ext>
              </a:extLst>
            </p:cNvPr>
            <p:cNvSpPr/>
            <p:nvPr/>
          </p:nvSpPr>
          <p:spPr>
            <a:xfrm>
              <a:off x="3563007" y="851338"/>
              <a:ext cx="1072055" cy="1072055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182843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3600" b="0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+mn-lt"/>
                <a:ea typeface="+mn-ea"/>
                <a:cs typeface="+mn-cs"/>
                <a:sym typeface="Lato Light"/>
              </a:endParaRPr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10407E24-89A1-CE04-96A9-4E768A0018D4}"/>
                </a:ext>
              </a:extLst>
            </p:cNvPr>
            <p:cNvSpPr txBox="1"/>
            <p:nvPr/>
          </p:nvSpPr>
          <p:spPr>
            <a:xfrm>
              <a:off x="3648590" y="1087767"/>
              <a:ext cx="924933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182843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28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>
                    <a:solidFill>
                      <a:srgbClr val="7F7F7F"/>
                    </a:solidFill>
                  </a:u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 Light"/>
                </a:rPr>
                <a:t>ED-2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771956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DFC9A940-1EDA-4949-7C92-6510E97649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2437130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600" b="0" i="0" u="none" strike="noStrike" cap="none" spc="0" normalizeH="0" baseline="0" dirty="0">
              <a:ln>
                <a:noFill/>
              </a:ln>
              <a:solidFill>
                <a:srgbClr val="7F7F7F"/>
              </a:solidFill>
              <a:effectLst/>
              <a:uFill>
                <a:solidFill>
                  <a:srgbClr val="7F7F7F"/>
                </a:solidFill>
              </a:uFill>
              <a:latin typeface="+mn-lt"/>
              <a:ea typeface="+mn-ea"/>
              <a:cs typeface="+mn-cs"/>
              <a:sym typeface="Lato Light"/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835D852E-22EF-C310-CF8E-6501F676063D}"/>
              </a:ext>
            </a:extLst>
          </p:cNvPr>
          <p:cNvGrpSpPr/>
          <p:nvPr/>
        </p:nvGrpSpPr>
        <p:grpSpPr>
          <a:xfrm>
            <a:off x="21912492" y="429859"/>
            <a:ext cx="1072055" cy="1072055"/>
            <a:chOff x="3563007" y="851338"/>
            <a:chExt cx="1072055" cy="1072055"/>
          </a:xfrm>
        </p:grpSpPr>
        <p:sp>
          <p:nvSpPr>
            <p:cNvPr id="3" name="Ovaal 2">
              <a:extLst>
                <a:ext uri="{FF2B5EF4-FFF2-40B4-BE49-F238E27FC236}">
                  <a16:creationId xmlns:a16="http://schemas.microsoft.com/office/drawing/2014/main" id="{2791CD47-47E5-3B74-E462-7A75C785570F}"/>
                </a:ext>
              </a:extLst>
            </p:cNvPr>
            <p:cNvSpPr/>
            <p:nvPr/>
          </p:nvSpPr>
          <p:spPr>
            <a:xfrm>
              <a:off x="3563007" y="851338"/>
              <a:ext cx="1072055" cy="1072055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182843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3600" b="0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+mn-lt"/>
                <a:ea typeface="+mn-ea"/>
                <a:cs typeface="+mn-cs"/>
                <a:sym typeface="Lato Light"/>
              </a:endParaRPr>
            </a:p>
          </p:txBody>
        </p:sp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F96BD010-10DD-309B-A126-6AF3EE999545}"/>
                </a:ext>
              </a:extLst>
            </p:cNvPr>
            <p:cNvSpPr txBox="1"/>
            <p:nvPr/>
          </p:nvSpPr>
          <p:spPr>
            <a:xfrm>
              <a:off x="3648590" y="1087767"/>
              <a:ext cx="924933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182843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28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>
                    <a:solidFill>
                      <a:srgbClr val="7F7F7F"/>
                    </a:solidFill>
                  </a:u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 Light"/>
                </a:rPr>
                <a:t>ED-2</a:t>
              </a:r>
            </a:p>
          </p:txBody>
        </p:sp>
      </p:grpSp>
      <p:sp>
        <p:nvSpPr>
          <p:cNvPr id="6" name="Tekstvak 5">
            <a:extLst>
              <a:ext uri="{FF2B5EF4-FFF2-40B4-BE49-F238E27FC236}">
                <a16:creationId xmlns:a16="http://schemas.microsoft.com/office/drawing/2014/main" id="{ADB06C0D-EAD8-0EC6-B1D6-407C3711F733}"/>
              </a:ext>
            </a:extLst>
          </p:cNvPr>
          <p:cNvSpPr txBox="1"/>
          <p:nvPr/>
        </p:nvSpPr>
        <p:spPr>
          <a:xfrm>
            <a:off x="2736647" y="1805288"/>
            <a:ext cx="14199400" cy="182614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Onderbouwing van je keuze voor het specifieke platform dat jij hebt gekozen</a:t>
            </a:r>
          </a:p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 hebt een keuze gemaakt op basis van het onderzoek naar dit platform. Het onderzoek </a:t>
            </a:r>
          </a:p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neem je mee in je verhaal: je laat zien wat het onderzoek jou heeft gebracht en </a:t>
            </a:r>
          </a:p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hoe je daarmee tot een keuze bent gekomen</a:t>
            </a:r>
            <a:endParaRPr kumimoji="0" lang="nl-NL" sz="2800" b="1" i="0" u="none" strike="noStrike" cap="none" spc="0" normalizeH="0" baseline="0" dirty="0">
              <a:ln>
                <a:noFill/>
              </a:ln>
              <a:solidFill>
                <a:srgbClr val="7F7F7F"/>
              </a:solidFill>
              <a:effectLst/>
              <a:uFill>
                <a:solidFill>
                  <a:srgbClr val="7F7F7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Light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B4E6B10-7006-30E2-15A2-491CFB7E347D}"/>
              </a:ext>
            </a:extLst>
          </p:cNvPr>
          <p:cNvSpPr txBox="1"/>
          <p:nvPr/>
        </p:nvSpPr>
        <p:spPr>
          <a:xfrm>
            <a:off x="557208" y="965886"/>
            <a:ext cx="507510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4800" b="1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MIJN PLATFORM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2F6A056-CAF2-FE09-5B2B-A5A5A8DFFD49}"/>
              </a:ext>
            </a:extLst>
          </p:cNvPr>
          <p:cNvSpPr txBox="1"/>
          <p:nvPr/>
        </p:nvSpPr>
        <p:spPr>
          <a:xfrm>
            <a:off x="487376" y="5075382"/>
            <a:ext cx="546944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4800" b="1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MIJN DOELGROEP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1626453-CDD5-5F75-7664-A74B15E0C02C}"/>
              </a:ext>
            </a:extLst>
          </p:cNvPr>
          <p:cNvSpPr txBox="1"/>
          <p:nvPr/>
        </p:nvSpPr>
        <p:spPr>
          <a:xfrm>
            <a:off x="2736647" y="6252086"/>
            <a:ext cx="13325764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Specificeer wie je doelgroep is (segmenteer!): wie zie ji</a:t>
            </a:r>
            <a:r>
              <a:rPr lang="nl-NL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 jouw videofilter gebruiken?</a:t>
            </a:r>
            <a:endParaRPr kumimoji="0" lang="nl-NL" sz="2800" b="1" i="0" u="none" strike="noStrike" cap="none" spc="0" normalizeH="0" baseline="0" dirty="0">
              <a:ln>
                <a:noFill/>
              </a:ln>
              <a:solidFill>
                <a:srgbClr val="7F7F7F"/>
              </a:solidFill>
              <a:effectLst/>
              <a:uFill>
                <a:solidFill>
                  <a:srgbClr val="7F7F7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Light"/>
            </a:endParaRPr>
          </a:p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Beschrijf waarom je voor deze doelgroep hebt gekozen</a:t>
            </a:r>
            <a:endParaRPr kumimoji="0" lang="nl-NL" sz="2800" b="1" i="0" u="none" strike="noStrike" cap="none" spc="0" normalizeH="0" baseline="0" dirty="0">
              <a:ln>
                <a:noFill/>
              </a:ln>
              <a:solidFill>
                <a:srgbClr val="FF2F92"/>
              </a:solidFill>
              <a:effectLst/>
              <a:uFill>
                <a:solidFill>
                  <a:srgbClr val="7F7F7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Light"/>
            </a:endParaRP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B7121F9F-538A-9656-EDF4-29BD9F51D8BF}"/>
              </a:ext>
            </a:extLst>
          </p:cNvPr>
          <p:cNvGrpSpPr/>
          <p:nvPr/>
        </p:nvGrpSpPr>
        <p:grpSpPr>
          <a:xfrm>
            <a:off x="23129444" y="508031"/>
            <a:ext cx="849992" cy="849992"/>
            <a:chOff x="3563007" y="851338"/>
            <a:chExt cx="1072055" cy="1072055"/>
          </a:xfrm>
        </p:grpSpPr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8D000DC2-E7B8-A214-F295-5B7C19114089}"/>
                </a:ext>
              </a:extLst>
            </p:cNvPr>
            <p:cNvSpPr/>
            <p:nvPr/>
          </p:nvSpPr>
          <p:spPr>
            <a:xfrm>
              <a:off x="3563007" y="851338"/>
              <a:ext cx="1072055" cy="1072055"/>
            </a:xfrm>
            <a:prstGeom prst="ellipse">
              <a:avLst/>
            </a:prstGeom>
            <a:solidFill>
              <a:srgbClr val="FF2F92"/>
            </a:solidFill>
            <a:ln w="12700" cap="flat">
              <a:noFill/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182843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3600" b="0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+mn-lt"/>
                <a:ea typeface="+mn-ea"/>
                <a:cs typeface="+mn-cs"/>
                <a:sym typeface="Lato Light"/>
              </a:endParaRPr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7173F585-6E04-C7E7-B5BB-64C58660DD18}"/>
                </a:ext>
              </a:extLst>
            </p:cNvPr>
            <p:cNvSpPr txBox="1"/>
            <p:nvPr/>
          </p:nvSpPr>
          <p:spPr>
            <a:xfrm>
              <a:off x="3771461" y="1050939"/>
              <a:ext cx="655061" cy="6728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182843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28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01</a:t>
              </a:r>
              <a:endParaRPr kumimoji="0" lang="nl-NL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endParaRPr>
            </a:p>
          </p:txBody>
        </p:sp>
      </p:grpSp>
      <p:sp>
        <p:nvSpPr>
          <p:cNvPr id="16" name="Rechthoek 15">
            <a:extLst>
              <a:ext uri="{FF2B5EF4-FFF2-40B4-BE49-F238E27FC236}">
                <a16:creationId xmlns:a16="http://schemas.microsoft.com/office/drawing/2014/main" id="{23D2CCAD-08BB-3494-DE8F-E8A414DE2D0F}"/>
              </a:ext>
            </a:extLst>
          </p:cNvPr>
          <p:cNvSpPr/>
          <p:nvPr/>
        </p:nvSpPr>
        <p:spPr>
          <a:xfrm>
            <a:off x="17225667" y="3769286"/>
            <a:ext cx="5697341" cy="357656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600" b="0" i="0" u="none" strike="noStrike" cap="none" spc="0" normalizeH="0" baseline="0">
              <a:ln>
                <a:noFill/>
              </a:ln>
              <a:solidFill>
                <a:srgbClr val="7F7F7F"/>
              </a:solidFill>
              <a:effectLst/>
              <a:uFill>
                <a:solidFill>
                  <a:srgbClr val="7F7F7F"/>
                </a:solidFill>
              </a:uFill>
              <a:latin typeface="+mn-lt"/>
              <a:ea typeface="+mn-ea"/>
              <a:cs typeface="+mn-cs"/>
              <a:sym typeface="Lato Light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4199BFFF-991C-C951-C035-037FDE9228BF}"/>
              </a:ext>
            </a:extLst>
          </p:cNvPr>
          <p:cNvSpPr txBox="1"/>
          <p:nvPr/>
        </p:nvSpPr>
        <p:spPr>
          <a:xfrm>
            <a:off x="18671709" y="5198493"/>
            <a:ext cx="2805255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000" b="1" i="1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Voeg een afbeelding van </a:t>
            </a:r>
          </a:p>
          <a:p>
            <a:pPr marL="0" marR="0" indent="0" algn="ctr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000" b="1" i="1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jouw </a:t>
            </a:r>
            <a:r>
              <a:rPr kumimoji="0" lang="nl-NL" sz="2000" b="1" i="1" u="none" strike="noStrike" cap="none" spc="0" normalizeH="0" baseline="0" dirty="0">
                <a:ln>
                  <a:noFill/>
                </a:ln>
                <a:solidFill>
                  <a:srgbClr val="FF2F92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doelgroep</a:t>
            </a:r>
            <a:r>
              <a:rPr kumimoji="0" lang="nl-NL" sz="2000" b="1" i="1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 toe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7F17646-ABC2-7BF1-F7FE-9322EA6C5F0F}"/>
              </a:ext>
            </a:extLst>
          </p:cNvPr>
          <p:cNvSpPr/>
          <p:nvPr/>
        </p:nvSpPr>
        <p:spPr>
          <a:xfrm>
            <a:off x="17225667" y="7872067"/>
            <a:ext cx="5697341" cy="357656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600" b="0" i="0" u="none" strike="noStrike" cap="none" spc="0" normalizeH="0" baseline="0">
              <a:ln>
                <a:noFill/>
              </a:ln>
              <a:solidFill>
                <a:srgbClr val="7F7F7F"/>
              </a:solidFill>
              <a:effectLst/>
              <a:uFill>
                <a:solidFill>
                  <a:srgbClr val="7F7F7F"/>
                </a:solidFill>
              </a:uFill>
              <a:latin typeface="+mn-lt"/>
              <a:ea typeface="+mn-ea"/>
              <a:cs typeface="+mn-cs"/>
              <a:sym typeface="Lato Light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C4A56D6E-E5C8-38D7-F19B-0788D43BFE7E}"/>
              </a:ext>
            </a:extLst>
          </p:cNvPr>
          <p:cNvSpPr txBox="1"/>
          <p:nvPr/>
        </p:nvSpPr>
        <p:spPr>
          <a:xfrm>
            <a:off x="18625222" y="9301274"/>
            <a:ext cx="289822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000" b="1" i="1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Voeg een afbeelding van </a:t>
            </a:r>
          </a:p>
          <a:p>
            <a:pPr marL="0" marR="0" indent="0" algn="ctr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000" b="1" i="1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jouw </a:t>
            </a:r>
            <a:r>
              <a:rPr kumimoji="0" lang="nl-NL" sz="2000" b="1" i="1" u="none" strike="noStrike" cap="none" spc="0" normalizeH="0" baseline="0" dirty="0">
                <a:ln>
                  <a:noFill/>
                </a:ln>
                <a:solidFill>
                  <a:srgbClr val="FF2F92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persona</a:t>
            </a:r>
            <a:r>
              <a:rPr kumimoji="0" lang="nl-NL" sz="2000" b="1" i="1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 toe</a:t>
            </a:r>
          </a:p>
        </p:txBody>
      </p:sp>
    </p:spTree>
    <p:extLst>
      <p:ext uri="{BB962C8B-B14F-4D97-AF65-F5344CB8AC3E}">
        <p14:creationId xmlns:p14="http://schemas.microsoft.com/office/powerpoint/2010/main" val="231591455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DFC9A940-1EDA-4949-7C92-6510E97649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2437130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600" b="0" i="0" u="none" strike="noStrike" cap="none" spc="0" normalizeH="0" baseline="0" dirty="0">
              <a:ln>
                <a:noFill/>
              </a:ln>
              <a:solidFill>
                <a:srgbClr val="7F7F7F"/>
              </a:solidFill>
              <a:effectLst/>
              <a:uFill>
                <a:solidFill>
                  <a:srgbClr val="7F7F7F"/>
                </a:solidFill>
              </a:uFill>
              <a:latin typeface="+mn-lt"/>
              <a:ea typeface="+mn-ea"/>
              <a:cs typeface="+mn-cs"/>
              <a:sym typeface="Lato Light"/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835D852E-22EF-C310-CF8E-6501F676063D}"/>
              </a:ext>
            </a:extLst>
          </p:cNvPr>
          <p:cNvGrpSpPr/>
          <p:nvPr/>
        </p:nvGrpSpPr>
        <p:grpSpPr>
          <a:xfrm>
            <a:off x="21912492" y="429859"/>
            <a:ext cx="1072055" cy="1072055"/>
            <a:chOff x="3563007" y="851338"/>
            <a:chExt cx="1072055" cy="1072055"/>
          </a:xfrm>
        </p:grpSpPr>
        <p:sp>
          <p:nvSpPr>
            <p:cNvPr id="3" name="Ovaal 2">
              <a:extLst>
                <a:ext uri="{FF2B5EF4-FFF2-40B4-BE49-F238E27FC236}">
                  <a16:creationId xmlns:a16="http://schemas.microsoft.com/office/drawing/2014/main" id="{2791CD47-47E5-3B74-E462-7A75C785570F}"/>
                </a:ext>
              </a:extLst>
            </p:cNvPr>
            <p:cNvSpPr/>
            <p:nvPr/>
          </p:nvSpPr>
          <p:spPr>
            <a:xfrm>
              <a:off x="3563007" y="851338"/>
              <a:ext cx="1072055" cy="1072055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182843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3600" b="0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+mn-lt"/>
                <a:ea typeface="+mn-ea"/>
                <a:cs typeface="+mn-cs"/>
                <a:sym typeface="Lato Light"/>
              </a:endParaRPr>
            </a:p>
          </p:txBody>
        </p:sp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F96BD010-10DD-309B-A126-6AF3EE999545}"/>
                </a:ext>
              </a:extLst>
            </p:cNvPr>
            <p:cNvSpPr txBox="1"/>
            <p:nvPr/>
          </p:nvSpPr>
          <p:spPr>
            <a:xfrm>
              <a:off x="3648590" y="1087767"/>
              <a:ext cx="924933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182843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28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>
                    <a:solidFill>
                      <a:srgbClr val="7F7F7F"/>
                    </a:solidFill>
                  </a:u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 Light"/>
                </a:rPr>
                <a:t>ED-2</a:t>
              </a:r>
            </a:p>
          </p:txBody>
        </p:sp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9343928F-EE1A-3629-8995-A4B3E2156143}"/>
              </a:ext>
            </a:extLst>
          </p:cNvPr>
          <p:cNvSpPr txBox="1"/>
          <p:nvPr/>
        </p:nvSpPr>
        <p:spPr>
          <a:xfrm>
            <a:off x="629457" y="1081286"/>
            <a:ext cx="5802871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4800" b="1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MIJN VIDEOFILTER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ACDC742-243E-165C-8C9E-D1724A115F8F}"/>
              </a:ext>
            </a:extLst>
          </p:cNvPr>
          <p:cNvSpPr txBox="1"/>
          <p:nvPr/>
        </p:nvSpPr>
        <p:spPr>
          <a:xfrm>
            <a:off x="2878728" y="1918991"/>
            <a:ext cx="7152599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Beschrijf wat het </a:t>
            </a:r>
            <a:r>
              <a:rPr kumimoji="0" lang="nl-NL" sz="2800" b="1" i="1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doel</a:t>
            </a:r>
            <a:r>
              <a:rPr kumimoji="0" lang="nl-NL" sz="2800" b="1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 van jouw videofilter is</a:t>
            </a:r>
          </a:p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Beschrijf wat jouw videofilter kan</a:t>
            </a:r>
            <a:endParaRPr kumimoji="0" lang="nl-NL" sz="2800" b="1" i="0" u="none" strike="noStrike" cap="none" spc="0" normalizeH="0" baseline="0" dirty="0">
              <a:ln>
                <a:noFill/>
              </a:ln>
              <a:solidFill>
                <a:srgbClr val="7F7F7F"/>
              </a:solidFill>
              <a:effectLst/>
              <a:uFill>
                <a:solidFill>
                  <a:srgbClr val="7F7F7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Light"/>
            </a:endParaRP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B7121F9F-538A-9656-EDF4-29BD9F51D8BF}"/>
              </a:ext>
            </a:extLst>
          </p:cNvPr>
          <p:cNvGrpSpPr/>
          <p:nvPr/>
        </p:nvGrpSpPr>
        <p:grpSpPr>
          <a:xfrm>
            <a:off x="23129444" y="508031"/>
            <a:ext cx="849992" cy="849992"/>
            <a:chOff x="3563007" y="851338"/>
            <a:chExt cx="1072055" cy="1072055"/>
          </a:xfrm>
        </p:grpSpPr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8D000DC2-E7B8-A214-F295-5B7C19114089}"/>
                </a:ext>
              </a:extLst>
            </p:cNvPr>
            <p:cNvSpPr/>
            <p:nvPr/>
          </p:nvSpPr>
          <p:spPr>
            <a:xfrm>
              <a:off x="3563007" y="851338"/>
              <a:ext cx="1072055" cy="1072055"/>
            </a:xfrm>
            <a:prstGeom prst="ellipse">
              <a:avLst/>
            </a:prstGeom>
            <a:solidFill>
              <a:srgbClr val="FF2F92"/>
            </a:solidFill>
            <a:ln w="12700" cap="flat">
              <a:noFill/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182843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3600" b="0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+mn-lt"/>
                <a:ea typeface="+mn-ea"/>
                <a:cs typeface="+mn-cs"/>
                <a:sym typeface="Lato Light"/>
              </a:endParaRPr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7173F585-6E04-C7E7-B5BB-64C58660DD18}"/>
                </a:ext>
              </a:extLst>
            </p:cNvPr>
            <p:cNvSpPr txBox="1"/>
            <p:nvPr/>
          </p:nvSpPr>
          <p:spPr>
            <a:xfrm>
              <a:off x="3771461" y="1050939"/>
              <a:ext cx="655061" cy="6728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182843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28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02</a:t>
              </a:r>
              <a:endParaRPr kumimoji="0" lang="nl-NL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endParaRPr>
            </a:p>
          </p:txBody>
        </p:sp>
      </p:grpSp>
      <p:sp>
        <p:nvSpPr>
          <p:cNvPr id="20" name="Tekstvak 19">
            <a:extLst>
              <a:ext uri="{FF2B5EF4-FFF2-40B4-BE49-F238E27FC236}">
                <a16:creationId xmlns:a16="http://schemas.microsoft.com/office/drawing/2014/main" id="{08C4501A-14C1-E8FD-8771-64008200ED20}"/>
              </a:ext>
            </a:extLst>
          </p:cNvPr>
          <p:cNvSpPr txBox="1"/>
          <p:nvPr/>
        </p:nvSpPr>
        <p:spPr>
          <a:xfrm>
            <a:off x="629457" y="5213622"/>
            <a:ext cx="5326779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4800" b="1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USP VIDEOFILTER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4C66A819-C6E8-B461-784C-F5FAF83638A7}"/>
              </a:ext>
            </a:extLst>
          </p:cNvPr>
          <p:cNvSpPr txBox="1"/>
          <p:nvPr/>
        </p:nvSpPr>
        <p:spPr>
          <a:xfrm>
            <a:off x="2878728" y="6160373"/>
            <a:ext cx="10151818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Beschrijf wat de USP van jouw videofilter is</a:t>
            </a:r>
          </a:p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Hoe onderscheid het zicht t.o.v. andere bestaande videofilters?</a:t>
            </a:r>
          </a:p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Beschrijf aan de hand van onderzoek dat je gedaan hebt.</a:t>
            </a:r>
            <a:endParaRPr kumimoji="0" lang="nl-NL" sz="2800" b="1" i="0" u="none" strike="noStrike" cap="none" spc="0" normalizeH="0" baseline="0" dirty="0">
              <a:ln>
                <a:noFill/>
              </a:ln>
              <a:solidFill>
                <a:srgbClr val="7F7F7F"/>
              </a:solidFill>
              <a:effectLst/>
              <a:uFill>
                <a:solidFill>
                  <a:srgbClr val="7F7F7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Light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5D77F12E-ADFB-491E-E1F6-56F1B6B322D0}"/>
              </a:ext>
            </a:extLst>
          </p:cNvPr>
          <p:cNvSpPr txBox="1"/>
          <p:nvPr/>
        </p:nvSpPr>
        <p:spPr>
          <a:xfrm>
            <a:off x="629457" y="9631803"/>
            <a:ext cx="878926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4800" b="1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TOEPASSINGEN VIDEOFILTER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0B08A9A3-8CBD-9304-4934-ED8AF2A523C4}"/>
              </a:ext>
            </a:extLst>
          </p:cNvPr>
          <p:cNvSpPr txBox="1"/>
          <p:nvPr/>
        </p:nvSpPr>
        <p:spPr>
          <a:xfrm>
            <a:off x="2878728" y="10535556"/>
            <a:ext cx="14056733" cy="182614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Beschrijf wat de </a:t>
            </a:r>
            <a:r>
              <a:rPr lang="nl-NL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concrete toepassingen zijn van </a:t>
            </a:r>
            <a:r>
              <a:rPr kumimoji="0" lang="nl-NL" sz="2800" b="1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jouw videofilter</a:t>
            </a:r>
          </a:p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Hoe zie jij jouw doelgroep dit videofilter gebruiken? welke situaties of op welke manier?</a:t>
            </a:r>
          </a:p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Wat levert het op?</a:t>
            </a:r>
          </a:p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Way is de meerwaarde van deze content?</a:t>
            </a:r>
            <a:endParaRPr kumimoji="0" lang="nl-NL" sz="2800" b="1" i="0" u="none" strike="noStrike" cap="none" spc="0" normalizeH="0" baseline="0" dirty="0">
              <a:ln>
                <a:noFill/>
              </a:ln>
              <a:solidFill>
                <a:srgbClr val="7F7F7F"/>
              </a:solidFill>
              <a:effectLst/>
              <a:uFill>
                <a:solidFill>
                  <a:srgbClr val="7F7F7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Light"/>
            </a:endParaRP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6380B430-B627-CAF3-B8BB-C8A04DDDF353}"/>
              </a:ext>
            </a:extLst>
          </p:cNvPr>
          <p:cNvSpPr/>
          <p:nvPr/>
        </p:nvSpPr>
        <p:spPr>
          <a:xfrm>
            <a:off x="17225667" y="3769286"/>
            <a:ext cx="5697341" cy="357656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600" b="0" i="0" u="none" strike="noStrike" cap="none" spc="0" normalizeH="0" baseline="0">
              <a:ln>
                <a:noFill/>
              </a:ln>
              <a:solidFill>
                <a:srgbClr val="7F7F7F"/>
              </a:solidFill>
              <a:effectLst/>
              <a:uFill>
                <a:solidFill>
                  <a:srgbClr val="7F7F7F"/>
                </a:solidFill>
              </a:uFill>
              <a:latin typeface="+mn-lt"/>
              <a:ea typeface="+mn-ea"/>
              <a:cs typeface="+mn-cs"/>
              <a:sym typeface="Lato Light"/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22BA4B8A-7127-ECA0-DD59-E15E4102C547}"/>
              </a:ext>
            </a:extLst>
          </p:cNvPr>
          <p:cNvSpPr txBox="1"/>
          <p:nvPr/>
        </p:nvSpPr>
        <p:spPr>
          <a:xfrm>
            <a:off x="18353514" y="5198493"/>
            <a:ext cx="344164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000" b="1" i="1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Voeg een afbeelding van </a:t>
            </a:r>
          </a:p>
          <a:p>
            <a:pPr marL="0" marR="0" indent="0" algn="ctr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000" b="1" i="1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jouw videofilter in werking toe</a:t>
            </a: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EA69C66C-B74B-9604-8DC9-C1778EC2A49D}"/>
              </a:ext>
            </a:extLst>
          </p:cNvPr>
          <p:cNvSpPr/>
          <p:nvPr/>
        </p:nvSpPr>
        <p:spPr>
          <a:xfrm>
            <a:off x="17225667" y="7872067"/>
            <a:ext cx="5697341" cy="357656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600" b="0" i="0" u="none" strike="noStrike" cap="none" spc="0" normalizeH="0" baseline="0">
              <a:ln>
                <a:noFill/>
              </a:ln>
              <a:solidFill>
                <a:srgbClr val="7F7F7F"/>
              </a:solidFill>
              <a:effectLst/>
              <a:uFill>
                <a:solidFill>
                  <a:srgbClr val="7F7F7F"/>
                </a:solidFill>
              </a:uFill>
              <a:latin typeface="+mn-lt"/>
              <a:ea typeface="+mn-ea"/>
              <a:cs typeface="+mn-cs"/>
              <a:sym typeface="Lato Light"/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3FA2DEA0-D0CD-6D0F-8E60-53A4A594AC06}"/>
              </a:ext>
            </a:extLst>
          </p:cNvPr>
          <p:cNvSpPr txBox="1"/>
          <p:nvPr/>
        </p:nvSpPr>
        <p:spPr>
          <a:xfrm>
            <a:off x="18384771" y="9301274"/>
            <a:ext cx="3379131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000" b="1" i="1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Voeg een afbeelding van </a:t>
            </a:r>
          </a:p>
          <a:p>
            <a:pPr marL="0" marR="0" indent="0" algn="ctr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000" b="1" i="1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jouw videofilter in werking toe</a:t>
            </a:r>
          </a:p>
        </p:txBody>
      </p:sp>
    </p:spTree>
    <p:extLst>
      <p:ext uri="{BB962C8B-B14F-4D97-AF65-F5344CB8AC3E}">
        <p14:creationId xmlns:p14="http://schemas.microsoft.com/office/powerpoint/2010/main" val="346124199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79D992A6-2306-4535-0C60-54115C6F6C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24371300" cy="13716000"/>
          </a:xfrm>
          <a:prstGeom prst="rect">
            <a:avLst/>
          </a:prstGeom>
          <a:solidFill>
            <a:srgbClr val="FF2F92"/>
          </a:solidFill>
          <a:ln w="12700" cap="flat">
            <a:noFill/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600" b="0" i="0" u="none" strike="noStrike" cap="none" spc="0" normalizeH="0" baseline="0">
              <a:ln>
                <a:noFill/>
              </a:ln>
              <a:solidFill>
                <a:srgbClr val="7F7F7F"/>
              </a:solidFill>
              <a:effectLst/>
              <a:uFill>
                <a:solidFill>
                  <a:srgbClr val="7F7F7F"/>
                </a:solidFill>
              </a:uFill>
              <a:latin typeface="+mn-lt"/>
              <a:ea typeface="+mn-ea"/>
              <a:cs typeface="+mn-cs"/>
              <a:sym typeface="Lato Light"/>
            </a:endParaRP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A15C3F98-6640-9FD2-808F-4B9AFE3AAFE3}"/>
              </a:ext>
            </a:extLst>
          </p:cNvPr>
          <p:cNvGrpSpPr/>
          <p:nvPr/>
        </p:nvGrpSpPr>
        <p:grpSpPr>
          <a:xfrm>
            <a:off x="21912492" y="429859"/>
            <a:ext cx="1072055" cy="1072055"/>
            <a:chOff x="3563007" y="851338"/>
            <a:chExt cx="1072055" cy="1072055"/>
          </a:xfrm>
        </p:grpSpPr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B4CD7B60-4FA8-AA37-752C-5DA12A17828D}"/>
                </a:ext>
              </a:extLst>
            </p:cNvPr>
            <p:cNvSpPr/>
            <p:nvPr/>
          </p:nvSpPr>
          <p:spPr>
            <a:xfrm>
              <a:off x="3563007" y="851338"/>
              <a:ext cx="1072055" cy="1072055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182843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3600" b="0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+mn-lt"/>
                <a:ea typeface="+mn-ea"/>
                <a:cs typeface="+mn-cs"/>
                <a:sym typeface="Lato Light"/>
              </a:endParaRPr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10407E24-89A1-CE04-96A9-4E768A0018D4}"/>
                </a:ext>
              </a:extLst>
            </p:cNvPr>
            <p:cNvSpPr txBox="1"/>
            <p:nvPr/>
          </p:nvSpPr>
          <p:spPr>
            <a:xfrm>
              <a:off x="3648590" y="1087767"/>
              <a:ext cx="924933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182843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28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>
                    <a:solidFill>
                      <a:srgbClr val="7F7F7F"/>
                    </a:solidFill>
                  </a:u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 Light"/>
                </a:rPr>
                <a:t>ED-2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807997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DFC9A940-1EDA-4949-7C92-6510E97649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2437130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600" b="0" i="0" u="none" strike="noStrike" cap="none" spc="0" normalizeH="0" baseline="0">
              <a:ln>
                <a:noFill/>
              </a:ln>
              <a:solidFill>
                <a:srgbClr val="7F7F7F"/>
              </a:solidFill>
              <a:effectLst/>
              <a:uFill>
                <a:solidFill>
                  <a:srgbClr val="7F7F7F"/>
                </a:solidFill>
              </a:uFill>
              <a:latin typeface="+mn-lt"/>
              <a:ea typeface="+mn-ea"/>
              <a:cs typeface="+mn-cs"/>
              <a:sym typeface="Lato Light"/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835D852E-22EF-C310-CF8E-6501F676063D}"/>
              </a:ext>
            </a:extLst>
          </p:cNvPr>
          <p:cNvGrpSpPr/>
          <p:nvPr/>
        </p:nvGrpSpPr>
        <p:grpSpPr>
          <a:xfrm>
            <a:off x="21912492" y="429859"/>
            <a:ext cx="1072055" cy="1072055"/>
            <a:chOff x="3563007" y="851338"/>
            <a:chExt cx="1072055" cy="1072055"/>
          </a:xfrm>
        </p:grpSpPr>
        <p:sp>
          <p:nvSpPr>
            <p:cNvPr id="3" name="Ovaal 2">
              <a:extLst>
                <a:ext uri="{FF2B5EF4-FFF2-40B4-BE49-F238E27FC236}">
                  <a16:creationId xmlns:a16="http://schemas.microsoft.com/office/drawing/2014/main" id="{2791CD47-47E5-3B74-E462-7A75C785570F}"/>
                </a:ext>
              </a:extLst>
            </p:cNvPr>
            <p:cNvSpPr/>
            <p:nvPr/>
          </p:nvSpPr>
          <p:spPr>
            <a:xfrm>
              <a:off x="3563007" y="851338"/>
              <a:ext cx="1072055" cy="1072055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182843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3600" b="0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+mn-lt"/>
                <a:ea typeface="+mn-ea"/>
                <a:cs typeface="+mn-cs"/>
                <a:sym typeface="Lato Light"/>
              </a:endParaRPr>
            </a:p>
          </p:txBody>
        </p:sp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F96BD010-10DD-309B-A126-6AF3EE999545}"/>
                </a:ext>
              </a:extLst>
            </p:cNvPr>
            <p:cNvSpPr txBox="1"/>
            <p:nvPr/>
          </p:nvSpPr>
          <p:spPr>
            <a:xfrm>
              <a:off x="3648590" y="1087767"/>
              <a:ext cx="924933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182843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28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>
                    <a:solidFill>
                      <a:srgbClr val="7F7F7F"/>
                    </a:solidFill>
                  </a:u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 Light"/>
                </a:rPr>
                <a:t>ED-2</a:t>
              </a:r>
            </a:p>
          </p:txBody>
        </p:sp>
      </p:grpSp>
      <p:sp>
        <p:nvSpPr>
          <p:cNvPr id="6" name="Tekstvak 5">
            <a:extLst>
              <a:ext uri="{FF2B5EF4-FFF2-40B4-BE49-F238E27FC236}">
                <a16:creationId xmlns:a16="http://schemas.microsoft.com/office/drawing/2014/main" id="{ADB06C0D-EAD8-0EC6-B1D6-407C3711F733}"/>
              </a:ext>
            </a:extLst>
          </p:cNvPr>
          <p:cNvSpPr txBox="1"/>
          <p:nvPr/>
        </p:nvSpPr>
        <p:spPr>
          <a:xfrm>
            <a:off x="2806480" y="2467253"/>
            <a:ext cx="18758340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600" b="1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Gebruik dit </a:t>
            </a:r>
            <a:r>
              <a:rPr kumimoji="0" lang="nl-NL" sz="3600" b="1" i="0" u="none" strike="noStrike" cap="none" spc="0" normalizeH="0" baseline="0" dirty="0">
                <a:ln>
                  <a:noFill/>
                </a:ln>
                <a:solidFill>
                  <a:srgbClr val="FF2F92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werkdocument</a:t>
            </a:r>
            <a:r>
              <a:rPr kumimoji="0" lang="nl-NL" sz="3600" b="1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 om </a:t>
            </a:r>
            <a:r>
              <a:rPr kumimoji="0" lang="nl-NL" sz="3600" b="1" i="0" u="none" strike="noStrike" cap="none" spc="0" normalizeH="0" baseline="0" dirty="0">
                <a:ln>
                  <a:noFill/>
                </a:ln>
                <a:solidFill>
                  <a:srgbClr val="FF2F92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jouw</a:t>
            </a:r>
            <a:r>
              <a:rPr kumimoji="0" lang="nl-NL" sz="3600" b="1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 </a:t>
            </a:r>
            <a:r>
              <a:rPr kumimoji="0" lang="nl-NL" sz="3600" b="1" i="0" u="none" strike="noStrike" cap="none" spc="0" normalizeH="0" baseline="0" dirty="0">
                <a:ln>
                  <a:noFill/>
                </a:ln>
                <a:solidFill>
                  <a:srgbClr val="FF2F92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onderzoek</a:t>
            </a:r>
            <a:r>
              <a:rPr kumimoji="0" lang="nl-NL" sz="3600" b="1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 te maken voor het </a:t>
            </a:r>
            <a:r>
              <a:rPr kumimoji="0" lang="nl-NL" sz="3600" b="1" i="0" u="none" strike="noStrike" cap="none" spc="0" normalizeH="0" baseline="0" dirty="0" err="1">
                <a:ln>
                  <a:noFill/>
                </a:ln>
                <a:solidFill>
                  <a:srgbClr val="FF2F92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Glamify</a:t>
            </a:r>
            <a:r>
              <a:rPr kumimoji="0" lang="nl-NL" sz="3600" b="1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 project.</a:t>
            </a:r>
          </a:p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600" b="1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In dit document vind je alle vereisten voor je onderzoek wat er van jou verwacht wordt om </a:t>
            </a:r>
          </a:p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600" b="1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een goed resultaat te behalen. Informatie toevoegen mag altijd.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B4E6B10-7006-30E2-15A2-491CFB7E347D}"/>
              </a:ext>
            </a:extLst>
          </p:cNvPr>
          <p:cNvSpPr txBox="1"/>
          <p:nvPr/>
        </p:nvSpPr>
        <p:spPr>
          <a:xfrm>
            <a:off x="2806480" y="1501914"/>
            <a:ext cx="7622279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4800" b="1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DEZE WERKPRESENTATIE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2F6A056-CAF2-FE09-5B2B-A5A5A8DFFD49}"/>
              </a:ext>
            </a:extLst>
          </p:cNvPr>
          <p:cNvSpPr txBox="1"/>
          <p:nvPr/>
        </p:nvSpPr>
        <p:spPr>
          <a:xfrm>
            <a:off x="2806479" y="5005790"/>
            <a:ext cx="971259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4800" b="1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JOUW ONDERZOEKSOPDRACHT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1626453-CDD5-5F75-7664-A74B15E0C02C}"/>
              </a:ext>
            </a:extLst>
          </p:cNvPr>
          <p:cNvSpPr txBox="1"/>
          <p:nvPr/>
        </p:nvSpPr>
        <p:spPr>
          <a:xfrm>
            <a:off x="2806479" y="6238711"/>
            <a:ext cx="18402474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600" b="1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Maak jouw onderzoek in exact deze volgorde en benaming zoals in dit document.</a:t>
            </a:r>
          </a:p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Dan blijft het overzicht bewaard.</a:t>
            </a:r>
          </a:p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600" b="1" i="0" u="none" strike="noStrike" cap="none" spc="0" normalizeH="0" baseline="0" dirty="0">
                <a:ln>
                  <a:noFill/>
                </a:ln>
                <a:solidFill>
                  <a:srgbClr val="FF2F92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Je voegt dit </a:t>
            </a:r>
            <a:r>
              <a:rPr lang="nl-NL" b="1" i="1" dirty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trend</a:t>
            </a:r>
            <a:r>
              <a:rPr kumimoji="0" lang="nl-NL" sz="3600" b="1" i="1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onderzoek</a:t>
            </a:r>
            <a:r>
              <a:rPr kumimoji="0" lang="nl-NL" sz="3600" b="1" i="0" u="none" strike="noStrike" cap="none" spc="0" normalizeH="0" baseline="0" dirty="0">
                <a:ln>
                  <a:noFill/>
                </a:ln>
                <a:solidFill>
                  <a:srgbClr val="FF2F92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 toe aan </a:t>
            </a:r>
            <a:r>
              <a:rPr lang="nl-NL" b="1" i="1" dirty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</a:t>
            </a:r>
            <a:r>
              <a:rPr kumimoji="0" lang="nl-NL" sz="3600" b="1" i="1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 content- en</a:t>
            </a:r>
            <a:r>
              <a:rPr kumimoji="0" lang="nl-NL" sz="3600" b="1" i="0" u="none" strike="noStrike" cap="none" spc="0" normalizeH="0" baseline="0" dirty="0">
                <a:ln>
                  <a:noFill/>
                </a:ln>
                <a:solidFill>
                  <a:srgbClr val="FF2F92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 </a:t>
            </a:r>
            <a:r>
              <a:rPr kumimoji="0" lang="nl-NL" sz="3600" b="1" i="1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doelgroeponderzoeken</a:t>
            </a:r>
            <a:r>
              <a:rPr kumimoji="0" lang="nl-NL" sz="3600" b="1" i="0" u="none" strike="noStrike" cap="none" spc="0" normalizeH="0" baseline="0" dirty="0">
                <a:ln>
                  <a:noFill/>
                </a:ln>
                <a:solidFill>
                  <a:srgbClr val="FF2F92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. </a:t>
            </a:r>
          </a:p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b="1" dirty="0">
                <a:solidFill>
                  <a:srgbClr val="FF2F9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Deze 3 onderzoeken lever je samen in als één PDF op vrijdag 29 maart uiterlijk 23:59 uur.</a:t>
            </a:r>
            <a:endParaRPr kumimoji="0" lang="nl-NL" sz="3600" b="1" i="0" u="none" strike="noStrike" cap="none" spc="0" normalizeH="0" baseline="0" dirty="0">
              <a:ln>
                <a:noFill/>
              </a:ln>
              <a:solidFill>
                <a:srgbClr val="FF2F92"/>
              </a:solidFill>
              <a:effectLst/>
              <a:uFill>
                <a:solidFill>
                  <a:srgbClr val="7F7F7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Light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343928F-EE1A-3629-8995-A4B3E2156143}"/>
              </a:ext>
            </a:extLst>
          </p:cNvPr>
          <p:cNvSpPr txBox="1"/>
          <p:nvPr/>
        </p:nvSpPr>
        <p:spPr>
          <a:xfrm>
            <a:off x="2806479" y="9435270"/>
            <a:ext cx="635430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4800" b="1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JOUW VORMGEVING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ACDC742-243E-165C-8C9E-D1724A115F8F}"/>
              </a:ext>
            </a:extLst>
          </p:cNvPr>
          <p:cNvSpPr txBox="1"/>
          <p:nvPr/>
        </p:nvSpPr>
        <p:spPr>
          <a:xfrm>
            <a:off x="2806479" y="10449500"/>
            <a:ext cx="18380032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600" b="1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Je hoeft de vormgeving van dit werkdocument niet aan te houden.</a:t>
            </a:r>
          </a:p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 bent vormgever: </a:t>
            </a:r>
            <a:r>
              <a:rPr lang="nl-NL" b="1" dirty="0">
                <a:solidFill>
                  <a:srgbClr val="FF2F9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leef je uit op een eigen vormgeving</a:t>
            </a:r>
            <a:r>
              <a:rPr lang="nl-NL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zolang het maar goed leesbaar en </a:t>
            </a:r>
          </a:p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overzichtelijk is.</a:t>
            </a:r>
            <a:endParaRPr kumimoji="0" lang="nl-NL" sz="3600" b="1" i="0" u="none" strike="noStrike" cap="none" spc="0" normalizeH="0" baseline="0" dirty="0">
              <a:ln>
                <a:noFill/>
              </a:ln>
              <a:solidFill>
                <a:srgbClr val="7F7F7F"/>
              </a:solidFill>
              <a:effectLst/>
              <a:uFill>
                <a:solidFill>
                  <a:srgbClr val="7F7F7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Light"/>
            </a:endParaRP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B7121F9F-538A-9656-EDF4-29BD9F51D8BF}"/>
              </a:ext>
            </a:extLst>
          </p:cNvPr>
          <p:cNvGrpSpPr/>
          <p:nvPr/>
        </p:nvGrpSpPr>
        <p:grpSpPr>
          <a:xfrm>
            <a:off x="23129444" y="508031"/>
            <a:ext cx="849992" cy="849992"/>
            <a:chOff x="3563007" y="851338"/>
            <a:chExt cx="1072055" cy="1072055"/>
          </a:xfrm>
        </p:grpSpPr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8D000DC2-E7B8-A214-F295-5B7C19114089}"/>
                </a:ext>
              </a:extLst>
            </p:cNvPr>
            <p:cNvSpPr/>
            <p:nvPr/>
          </p:nvSpPr>
          <p:spPr>
            <a:xfrm>
              <a:off x="3563007" y="851338"/>
              <a:ext cx="1072055" cy="1072055"/>
            </a:xfrm>
            <a:prstGeom prst="ellipse">
              <a:avLst/>
            </a:prstGeom>
            <a:solidFill>
              <a:srgbClr val="FF2F92"/>
            </a:solidFill>
            <a:ln w="12700" cap="flat">
              <a:noFill/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182843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3600" b="0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+mn-lt"/>
                <a:ea typeface="+mn-ea"/>
                <a:cs typeface="+mn-cs"/>
                <a:sym typeface="Lato Light"/>
              </a:endParaRPr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7173F585-6E04-C7E7-B5BB-64C58660DD18}"/>
                </a:ext>
              </a:extLst>
            </p:cNvPr>
            <p:cNvSpPr txBox="1"/>
            <p:nvPr/>
          </p:nvSpPr>
          <p:spPr>
            <a:xfrm>
              <a:off x="3771461" y="1050939"/>
              <a:ext cx="655061" cy="6728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182843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28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01</a:t>
              </a:r>
              <a:endParaRPr kumimoji="0" lang="nl-NL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595849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835D852E-22EF-C310-CF8E-6501F676063D}"/>
              </a:ext>
            </a:extLst>
          </p:cNvPr>
          <p:cNvGrpSpPr/>
          <p:nvPr/>
        </p:nvGrpSpPr>
        <p:grpSpPr>
          <a:xfrm>
            <a:off x="21912492" y="429859"/>
            <a:ext cx="1072055" cy="1072055"/>
            <a:chOff x="3563007" y="851338"/>
            <a:chExt cx="1072055" cy="1072055"/>
          </a:xfrm>
        </p:grpSpPr>
        <p:sp>
          <p:nvSpPr>
            <p:cNvPr id="3" name="Ovaal 2">
              <a:extLst>
                <a:ext uri="{FF2B5EF4-FFF2-40B4-BE49-F238E27FC236}">
                  <a16:creationId xmlns:a16="http://schemas.microsoft.com/office/drawing/2014/main" id="{2791CD47-47E5-3B74-E462-7A75C785570F}"/>
                </a:ext>
              </a:extLst>
            </p:cNvPr>
            <p:cNvSpPr/>
            <p:nvPr/>
          </p:nvSpPr>
          <p:spPr>
            <a:xfrm>
              <a:off x="3563007" y="851338"/>
              <a:ext cx="1072055" cy="1072055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182843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3600" b="0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+mn-lt"/>
                <a:ea typeface="+mn-ea"/>
                <a:cs typeface="+mn-cs"/>
                <a:sym typeface="Lato Light"/>
              </a:endParaRPr>
            </a:p>
          </p:txBody>
        </p:sp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F96BD010-10DD-309B-A126-6AF3EE999545}"/>
                </a:ext>
              </a:extLst>
            </p:cNvPr>
            <p:cNvSpPr txBox="1"/>
            <p:nvPr/>
          </p:nvSpPr>
          <p:spPr>
            <a:xfrm>
              <a:off x="3648590" y="1087767"/>
              <a:ext cx="924933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182843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28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>
                    <a:solidFill>
                      <a:srgbClr val="7F7F7F"/>
                    </a:solidFill>
                  </a:u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 Light"/>
                </a:rPr>
                <a:t>ED-2</a:t>
              </a:r>
            </a:p>
          </p:txBody>
        </p:sp>
      </p:grpSp>
      <p:sp>
        <p:nvSpPr>
          <p:cNvPr id="8" name="Shape 15">
            <a:extLst>
              <a:ext uri="{FF2B5EF4-FFF2-40B4-BE49-F238E27FC236}">
                <a16:creationId xmlns:a16="http://schemas.microsoft.com/office/drawing/2014/main" id="{16490192-A1D3-63DE-BC0D-A9C9C5A7AE3A}"/>
              </a:ext>
            </a:extLst>
          </p:cNvPr>
          <p:cNvSpPr/>
          <p:nvPr/>
        </p:nvSpPr>
        <p:spPr>
          <a:xfrm>
            <a:off x="799852" y="666288"/>
            <a:ext cx="18719599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5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algn="l"/>
            <a:r>
              <a:rPr lang="en-US" sz="7200" b="1" dirty="0">
                <a:solidFill>
                  <a:srgbClr val="FF2F9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TRENDONDERZOEK - INLEIDING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B3DEFC01-B36F-90DF-0D6C-1F6904B01939}"/>
              </a:ext>
            </a:extLst>
          </p:cNvPr>
          <p:cNvCxnSpPr/>
          <p:nvPr/>
        </p:nvCxnSpPr>
        <p:spPr>
          <a:xfrm>
            <a:off x="799852" y="2045368"/>
            <a:ext cx="2278204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5">
            <a:extLst>
              <a:ext uri="{FF2B5EF4-FFF2-40B4-BE49-F238E27FC236}">
                <a16:creationId xmlns:a16="http://schemas.microsoft.com/office/drawing/2014/main" id="{0B83D33E-04CF-1D4A-9FDD-99C88ADAA624}"/>
              </a:ext>
            </a:extLst>
          </p:cNvPr>
          <p:cNvSpPr>
            <a:spLocks/>
          </p:cNvSpPr>
          <p:nvPr/>
        </p:nvSpPr>
        <p:spPr>
          <a:xfrm>
            <a:off x="842211" y="7970017"/>
            <a:ext cx="2801440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5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highlight>
                  <a:srgbClr val="FF2F92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STAPPENPLAN</a:t>
            </a:r>
          </a:p>
        </p:txBody>
      </p:sp>
      <p:grpSp>
        <p:nvGrpSpPr>
          <p:cNvPr id="23" name="Groep 22">
            <a:extLst>
              <a:ext uri="{FF2B5EF4-FFF2-40B4-BE49-F238E27FC236}">
                <a16:creationId xmlns:a16="http://schemas.microsoft.com/office/drawing/2014/main" id="{B8CFD75D-815F-BA2E-EC31-B8309D44E8E8}"/>
              </a:ext>
            </a:extLst>
          </p:cNvPr>
          <p:cNvGrpSpPr/>
          <p:nvPr/>
        </p:nvGrpSpPr>
        <p:grpSpPr>
          <a:xfrm>
            <a:off x="23129444" y="508031"/>
            <a:ext cx="849992" cy="849992"/>
            <a:chOff x="3563007" y="851338"/>
            <a:chExt cx="1072055" cy="1072055"/>
          </a:xfrm>
        </p:grpSpPr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E093223-160C-3652-5027-51282FB6B210}"/>
                </a:ext>
              </a:extLst>
            </p:cNvPr>
            <p:cNvSpPr/>
            <p:nvPr/>
          </p:nvSpPr>
          <p:spPr>
            <a:xfrm>
              <a:off x="3563007" y="851338"/>
              <a:ext cx="1072055" cy="1072055"/>
            </a:xfrm>
            <a:prstGeom prst="ellipse">
              <a:avLst/>
            </a:prstGeom>
            <a:solidFill>
              <a:srgbClr val="FF2F92"/>
            </a:solidFill>
            <a:ln w="12700" cap="flat">
              <a:noFill/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182843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3600" b="0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+mn-lt"/>
                <a:ea typeface="+mn-ea"/>
                <a:cs typeface="+mn-cs"/>
                <a:sym typeface="Lato Light"/>
              </a:endParaRPr>
            </a:p>
          </p:txBody>
        </p: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FC0A37EC-9229-EC2C-F9D4-EA75A8950317}"/>
                </a:ext>
              </a:extLst>
            </p:cNvPr>
            <p:cNvSpPr txBox="1"/>
            <p:nvPr/>
          </p:nvSpPr>
          <p:spPr>
            <a:xfrm>
              <a:off x="3771461" y="1050939"/>
              <a:ext cx="655061" cy="6728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182843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28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02</a:t>
              </a:r>
              <a:endParaRPr kumimoji="0" lang="nl-NL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endParaRPr>
            </a:p>
          </p:txBody>
        </p: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370850C1-F1AF-5B9B-3306-CCE27A195638}"/>
              </a:ext>
            </a:extLst>
          </p:cNvPr>
          <p:cNvSpPr txBox="1"/>
          <p:nvPr/>
        </p:nvSpPr>
        <p:spPr>
          <a:xfrm>
            <a:off x="842211" y="2311896"/>
            <a:ext cx="23211482" cy="441146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Trends zijn er om te onderzoeken, hoe en waar begin je? </a:t>
            </a:r>
          </a:p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Vaak Google je wat en dan kom je iets tegen en dat is het.</a:t>
            </a:r>
          </a:p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In dit werkdocument krijg je ver</a:t>
            </a:r>
            <a:r>
              <a:rPr lang="nl-NL" sz="28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schillende bronnen, hieruit haal je de trends die op dit moment (2024) actueel zijn op het gebied van </a:t>
            </a:r>
            <a:r>
              <a:rPr lang="nl-NL" sz="2800" b="1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social</a:t>
            </a:r>
            <a:r>
              <a:rPr lang="nl-NL" sz="28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media.</a:t>
            </a:r>
          </a:p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800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>
                <a:solidFill>
                  <a:srgbClr val="7F7F7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Light"/>
            </a:endParaRPr>
          </a:p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 gaat de trend ontdekken, benoemen, kort beschrijven en een afbeelding aan toevoegen. </a:t>
            </a:r>
          </a:p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Uiteraard vermeld je steeds de bron erbij.</a:t>
            </a:r>
          </a:p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Op deze manier kun </a:t>
            </a:r>
            <a:r>
              <a:rPr lang="nl-NL" sz="28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</a:t>
            </a:r>
            <a:r>
              <a:rPr kumimoji="0" lang="nl-NL" sz="28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e ook een volgende keer beter onderzoek doen.</a:t>
            </a:r>
          </a:p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NL" sz="28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Doordat je verschillende trends in kaart brengt kun je uiteindelijk bepalen waar je AR videofilter thuis hoort:</a:t>
            </a:r>
            <a:br>
              <a:rPr kumimoji="0" lang="nl-NL" sz="28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</a:br>
            <a:r>
              <a:rPr kumimoji="0" lang="nl-NL" sz="28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Onder welke bestaande trend valt het?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444C7BA-58B1-7186-E06D-9E27A8F8D177}"/>
              </a:ext>
            </a:extLst>
          </p:cNvPr>
          <p:cNvSpPr txBox="1"/>
          <p:nvPr/>
        </p:nvSpPr>
        <p:spPr>
          <a:xfrm>
            <a:off x="842211" y="8986800"/>
            <a:ext cx="13606289" cy="268791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514350" marR="0" indent="-51435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sz="2800" b="1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Bekijk de bronnen die gegeven worden op de volgende twee pagina’s</a:t>
            </a:r>
          </a:p>
          <a:p>
            <a:pPr marL="514350" marR="0" indent="-51435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nl-NL" sz="2800" b="1" dirty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Noteer 5 verschillende trends die je ziet, gebruik de pagina’s in dit werkdocument</a:t>
            </a:r>
          </a:p>
          <a:p>
            <a:pPr marL="514350" marR="0" indent="-51435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nl-NL" sz="2800" b="1" dirty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Vertel hoe jouw AR videofilter past binnen een bestaande trend</a:t>
            </a:r>
          </a:p>
          <a:p>
            <a:pPr marL="514350" marR="0" indent="-51435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nl-NL" sz="2800" b="1" dirty="0">
              <a:solidFill>
                <a:schemeClr val="bg2">
                  <a:lumMod val="1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14350" marR="0" indent="-51435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kumimoji="0" lang="nl-NL" sz="2800" b="1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>
                <a:solidFill>
                  <a:srgbClr val="7F7F7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Light"/>
            </a:endParaRPr>
          </a:p>
          <a:p>
            <a:pPr marL="514350" marR="0" indent="-51435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kumimoji="0" lang="nl-NL" sz="2800" b="1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>
                <a:solidFill>
                  <a:srgbClr val="7F7F7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Light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E07C52E-7D02-6698-0035-FFCB182AC601}"/>
              </a:ext>
            </a:extLst>
          </p:cNvPr>
          <p:cNvSpPr txBox="1"/>
          <p:nvPr/>
        </p:nvSpPr>
        <p:spPr>
          <a:xfrm>
            <a:off x="1010653" y="11624540"/>
            <a:ext cx="10081286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spc="0" normalizeH="0" baseline="0" dirty="0">
                <a:ln>
                  <a:noFill/>
                </a:ln>
                <a:solidFill>
                  <a:srgbClr val="FF2F92"/>
                </a:solidFill>
                <a:effectLst/>
                <a:uFill>
                  <a:solidFill>
                    <a:srgbClr val="7F7F7F"/>
                  </a:solidFill>
                </a:uFill>
                <a:latin typeface="Bradley Hand" pitchFamily="2" charset="77"/>
                <a:sym typeface="Lato Light"/>
              </a:rPr>
              <a:t>Bedenk steeds hoe het </a:t>
            </a:r>
            <a:r>
              <a:rPr kumimoji="0" lang="nl-NL" sz="2800" b="1" i="0" u="none" strike="noStrike" cap="none" spc="0" normalizeH="0" baseline="0" dirty="0" err="1">
                <a:ln>
                  <a:noFill/>
                </a:ln>
                <a:solidFill>
                  <a:srgbClr val="FF2F92"/>
                </a:solidFill>
                <a:effectLst/>
                <a:uFill>
                  <a:solidFill>
                    <a:srgbClr val="7F7F7F"/>
                  </a:solidFill>
                </a:uFill>
                <a:latin typeface="Bradley Hand" pitchFamily="2" charset="77"/>
                <a:sym typeface="Lato Light"/>
              </a:rPr>
              <a:t>Glamifuy</a:t>
            </a:r>
            <a:r>
              <a:rPr kumimoji="0" lang="nl-NL" sz="2800" b="1" i="0" u="none" strike="noStrike" cap="none" spc="0" normalizeH="0" baseline="0" dirty="0">
                <a:ln>
                  <a:noFill/>
                </a:ln>
                <a:solidFill>
                  <a:srgbClr val="FF2F92"/>
                </a:solidFill>
                <a:effectLst/>
                <a:uFill>
                  <a:solidFill>
                    <a:srgbClr val="7F7F7F"/>
                  </a:solidFill>
                </a:uFill>
                <a:latin typeface="Bradley Hand" pitchFamily="2" charset="77"/>
                <a:sym typeface="Lato Light"/>
              </a:rPr>
              <a:t> project binnen een trend past</a:t>
            </a:r>
          </a:p>
        </p:txBody>
      </p:sp>
    </p:spTree>
    <p:extLst>
      <p:ext uri="{BB962C8B-B14F-4D97-AF65-F5344CB8AC3E}">
        <p14:creationId xmlns:p14="http://schemas.microsoft.com/office/powerpoint/2010/main" val="150943232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835D852E-22EF-C310-CF8E-6501F676063D}"/>
              </a:ext>
            </a:extLst>
          </p:cNvPr>
          <p:cNvGrpSpPr/>
          <p:nvPr/>
        </p:nvGrpSpPr>
        <p:grpSpPr>
          <a:xfrm>
            <a:off x="21912492" y="429859"/>
            <a:ext cx="1072055" cy="1072055"/>
            <a:chOff x="3563007" y="851338"/>
            <a:chExt cx="1072055" cy="1072055"/>
          </a:xfrm>
        </p:grpSpPr>
        <p:sp>
          <p:nvSpPr>
            <p:cNvPr id="3" name="Ovaal 2">
              <a:extLst>
                <a:ext uri="{FF2B5EF4-FFF2-40B4-BE49-F238E27FC236}">
                  <a16:creationId xmlns:a16="http://schemas.microsoft.com/office/drawing/2014/main" id="{2791CD47-47E5-3B74-E462-7A75C785570F}"/>
                </a:ext>
              </a:extLst>
            </p:cNvPr>
            <p:cNvSpPr/>
            <p:nvPr/>
          </p:nvSpPr>
          <p:spPr>
            <a:xfrm>
              <a:off x="3563007" y="851338"/>
              <a:ext cx="1072055" cy="1072055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182843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3600" b="0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+mn-lt"/>
                <a:ea typeface="+mn-ea"/>
                <a:cs typeface="+mn-cs"/>
                <a:sym typeface="Lato Light"/>
              </a:endParaRPr>
            </a:p>
          </p:txBody>
        </p:sp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F96BD010-10DD-309B-A126-6AF3EE999545}"/>
                </a:ext>
              </a:extLst>
            </p:cNvPr>
            <p:cNvSpPr txBox="1"/>
            <p:nvPr/>
          </p:nvSpPr>
          <p:spPr>
            <a:xfrm>
              <a:off x="3648590" y="1087767"/>
              <a:ext cx="924933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182843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28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>
                    <a:solidFill>
                      <a:srgbClr val="7F7F7F"/>
                    </a:solidFill>
                  </a:u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 Light"/>
                </a:rPr>
                <a:t>ED-2</a:t>
              </a:r>
            </a:p>
          </p:txBody>
        </p:sp>
      </p:grpSp>
      <p:sp>
        <p:nvSpPr>
          <p:cNvPr id="8" name="Shape 15">
            <a:extLst>
              <a:ext uri="{FF2B5EF4-FFF2-40B4-BE49-F238E27FC236}">
                <a16:creationId xmlns:a16="http://schemas.microsoft.com/office/drawing/2014/main" id="{16490192-A1D3-63DE-BC0D-A9C9C5A7AE3A}"/>
              </a:ext>
            </a:extLst>
          </p:cNvPr>
          <p:cNvSpPr/>
          <p:nvPr/>
        </p:nvSpPr>
        <p:spPr>
          <a:xfrm>
            <a:off x="799852" y="666288"/>
            <a:ext cx="18719599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5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algn="l"/>
            <a:r>
              <a:rPr lang="en-US" sz="7200" b="1" dirty="0">
                <a:solidFill>
                  <a:srgbClr val="FF2F9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TRENDONDERZOEK – DE BRONNEN </a:t>
            </a:r>
            <a:r>
              <a:rPr lang="en-US" sz="5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(video)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B3DEFC01-B36F-90DF-0D6C-1F6904B01939}"/>
              </a:ext>
            </a:extLst>
          </p:cNvPr>
          <p:cNvCxnSpPr/>
          <p:nvPr/>
        </p:nvCxnSpPr>
        <p:spPr>
          <a:xfrm>
            <a:off x="799852" y="2045368"/>
            <a:ext cx="2278204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3" name="Groep 22">
            <a:extLst>
              <a:ext uri="{FF2B5EF4-FFF2-40B4-BE49-F238E27FC236}">
                <a16:creationId xmlns:a16="http://schemas.microsoft.com/office/drawing/2014/main" id="{B8CFD75D-815F-BA2E-EC31-B8309D44E8E8}"/>
              </a:ext>
            </a:extLst>
          </p:cNvPr>
          <p:cNvGrpSpPr/>
          <p:nvPr/>
        </p:nvGrpSpPr>
        <p:grpSpPr>
          <a:xfrm>
            <a:off x="23129444" y="508031"/>
            <a:ext cx="849992" cy="849992"/>
            <a:chOff x="3563007" y="851338"/>
            <a:chExt cx="1072055" cy="1072055"/>
          </a:xfrm>
        </p:grpSpPr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E093223-160C-3652-5027-51282FB6B210}"/>
                </a:ext>
              </a:extLst>
            </p:cNvPr>
            <p:cNvSpPr/>
            <p:nvPr/>
          </p:nvSpPr>
          <p:spPr>
            <a:xfrm>
              <a:off x="3563007" y="851338"/>
              <a:ext cx="1072055" cy="1072055"/>
            </a:xfrm>
            <a:prstGeom prst="ellipse">
              <a:avLst/>
            </a:prstGeom>
            <a:solidFill>
              <a:srgbClr val="FF2F92"/>
            </a:solidFill>
            <a:ln w="12700" cap="flat">
              <a:noFill/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182843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3600" b="0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+mn-lt"/>
                <a:ea typeface="+mn-ea"/>
                <a:cs typeface="+mn-cs"/>
                <a:sym typeface="Lato Light"/>
              </a:endParaRPr>
            </a:p>
          </p:txBody>
        </p: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FC0A37EC-9229-EC2C-F9D4-EA75A8950317}"/>
                </a:ext>
              </a:extLst>
            </p:cNvPr>
            <p:cNvSpPr txBox="1"/>
            <p:nvPr/>
          </p:nvSpPr>
          <p:spPr>
            <a:xfrm>
              <a:off x="3771461" y="1050939"/>
              <a:ext cx="655061" cy="6728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182843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28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04</a:t>
              </a:r>
              <a:endParaRPr kumimoji="0" lang="nl-NL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endParaRPr>
            </a:p>
          </p:txBody>
        </p: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370850C1-F1AF-5B9B-3306-CCE27A195638}"/>
              </a:ext>
            </a:extLst>
          </p:cNvPr>
          <p:cNvSpPr txBox="1"/>
          <p:nvPr/>
        </p:nvSpPr>
        <p:spPr>
          <a:xfrm>
            <a:off x="735844" y="2410071"/>
            <a:ext cx="15643706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Op deze en op de volgende pagina staan verschillende bronnen waar je trends uit kunt ontdekken.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A4C1C8C-C066-31AD-3C3D-77669A313DC7}"/>
              </a:ext>
            </a:extLst>
          </p:cNvPr>
          <p:cNvSpPr txBox="1"/>
          <p:nvPr/>
        </p:nvSpPr>
        <p:spPr>
          <a:xfrm>
            <a:off x="2165685" y="6800630"/>
            <a:ext cx="297517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  <a:hlinkClick r:id="rId2"/>
              </a:rPr>
              <a:t>Marketing Trends &gt;&gt;</a:t>
            </a:r>
            <a:endParaRPr kumimoji="0" lang="nl-NL" sz="2400" b="1" i="0" u="none" strike="noStrike" cap="none" spc="0" normalizeH="0" baseline="0" dirty="0">
              <a:ln>
                <a:noFill/>
              </a:ln>
              <a:solidFill>
                <a:srgbClr val="7F7F7F"/>
              </a:solidFill>
              <a:effectLst/>
              <a:uFill>
                <a:solidFill>
                  <a:srgbClr val="7F7F7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Light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EC4052FD-05B3-5AB7-3662-ABE1B38E905C}"/>
              </a:ext>
            </a:extLst>
          </p:cNvPr>
          <p:cNvSpPr txBox="1"/>
          <p:nvPr/>
        </p:nvSpPr>
        <p:spPr>
          <a:xfrm>
            <a:off x="7575159" y="6899517"/>
            <a:ext cx="370934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  <a:hlinkClick r:id="rId3"/>
              </a:rPr>
              <a:t>Motion Graphic Trends &gt;&gt;</a:t>
            </a:r>
            <a:endParaRPr kumimoji="0" lang="nl-NL" sz="2400" b="1" i="0" u="none" strike="noStrike" cap="none" spc="0" normalizeH="0" baseline="0" dirty="0">
              <a:ln>
                <a:noFill/>
              </a:ln>
              <a:solidFill>
                <a:srgbClr val="7F7F7F"/>
              </a:solidFill>
              <a:effectLst/>
              <a:uFill>
                <a:solidFill>
                  <a:srgbClr val="7F7F7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Light"/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7A57CADC-FE03-A45C-FF6D-93EFD2603368}"/>
              </a:ext>
            </a:extLst>
          </p:cNvPr>
          <p:cNvSpPr txBox="1"/>
          <p:nvPr/>
        </p:nvSpPr>
        <p:spPr>
          <a:xfrm>
            <a:off x="13145715" y="6874077"/>
            <a:ext cx="310822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  <a:hlinkClick r:id="rId4"/>
              </a:rPr>
              <a:t>Webdesign Trends &gt;&gt;</a:t>
            </a:r>
            <a:endParaRPr kumimoji="0" lang="nl-NL" sz="2400" b="1" i="0" u="none" strike="noStrike" cap="none" spc="0" normalizeH="0" baseline="0" dirty="0">
              <a:ln>
                <a:noFill/>
              </a:ln>
              <a:solidFill>
                <a:srgbClr val="7F7F7F"/>
              </a:solidFill>
              <a:effectLst/>
              <a:uFill>
                <a:solidFill>
                  <a:srgbClr val="7F7F7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Light"/>
            </a:endParaRPr>
          </a:p>
        </p:txBody>
      </p:sp>
      <p:pic>
        <p:nvPicPr>
          <p:cNvPr id="29" name="Afbeelding 28" descr="Afbeelding met tekst, tekenfilm, schermopname&#10;&#10;Automatisch gegenereerde beschrijving">
            <a:extLst>
              <a:ext uri="{FF2B5EF4-FFF2-40B4-BE49-F238E27FC236}">
                <a16:creationId xmlns:a16="http://schemas.microsoft.com/office/drawing/2014/main" id="{1D9CB8A8-977F-3204-F30A-0B87C36EB7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216" y="3517350"/>
            <a:ext cx="5366399" cy="3171054"/>
          </a:xfrm>
          <a:prstGeom prst="rect">
            <a:avLst/>
          </a:prstGeom>
        </p:spPr>
      </p:pic>
      <p:pic>
        <p:nvPicPr>
          <p:cNvPr id="31" name="Afbeelding 30" descr="Afbeelding met schermopname, tekenfilm, tekst, Graphics&#10;&#10;Automatisch gegenereerde beschrijving">
            <a:extLst>
              <a:ext uri="{FF2B5EF4-FFF2-40B4-BE49-F238E27FC236}">
                <a16:creationId xmlns:a16="http://schemas.microsoft.com/office/drawing/2014/main" id="{251B6A01-69FE-E637-7163-822DD69847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599" y="3576167"/>
            <a:ext cx="5266863" cy="3112237"/>
          </a:xfrm>
          <a:prstGeom prst="rect">
            <a:avLst/>
          </a:prstGeom>
        </p:spPr>
      </p:pic>
      <p:pic>
        <p:nvPicPr>
          <p:cNvPr id="33" name="Afbeelding 32" descr="Afbeelding met tekst, schermopname, Mobiele telefoon, gadget&#10;&#10;Automatisch gegenereerde beschrijving">
            <a:extLst>
              <a:ext uri="{FF2B5EF4-FFF2-40B4-BE49-F238E27FC236}">
                <a16:creationId xmlns:a16="http://schemas.microsoft.com/office/drawing/2014/main" id="{C304468A-A454-4F08-37BE-6D8FA809F7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09" y="3576167"/>
            <a:ext cx="5298124" cy="3139629"/>
          </a:xfrm>
          <a:prstGeom prst="rect">
            <a:avLst/>
          </a:prstGeom>
        </p:spPr>
      </p:pic>
      <p:pic>
        <p:nvPicPr>
          <p:cNvPr id="35" name="Afbeelding 34" descr="Afbeelding met tekst, schermopname, grafische vormgeving, logo&#10;&#10;Automatisch gegenereerde beschrijving">
            <a:extLst>
              <a:ext uri="{FF2B5EF4-FFF2-40B4-BE49-F238E27FC236}">
                <a16:creationId xmlns:a16="http://schemas.microsoft.com/office/drawing/2014/main" id="{EF8ACD64-20BE-841F-A90A-4DE9F3EA7A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8380" y="3443196"/>
            <a:ext cx="5445550" cy="3287879"/>
          </a:xfrm>
          <a:prstGeom prst="rect">
            <a:avLst/>
          </a:prstGeom>
        </p:spPr>
      </p:pic>
      <p:sp>
        <p:nvSpPr>
          <p:cNvPr id="36" name="Tekstvak 35">
            <a:extLst>
              <a:ext uri="{FF2B5EF4-FFF2-40B4-BE49-F238E27FC236}">
                <a16:creationId xmlns:a16="http://schemas.microsoft.com/office/drawing/2014/main" id="{27DEA198-3371-821D-1719-22F7585D578A}"/>
              </a:ext>
            </a:extLst>
          </p:cNvPr>
          <p:cNvSpPr txBox="1"/>
          <p:nvPr/>
        </p:nvSpPr>
        <p:spPr>
          <a:xfrm>
            <a:off x="18889852" y="6899517"/>
            <a:ext cx="364843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  <a:hlinkClick r:id="rId9"/>
              </a:rPr>
              <a:t>Graphic Design Trends &gt;&gt;</a:t>
            </a:r>
            <a:endParaRPr kumimoji="0" lang="nl-NL" sz="2400" b="1" i="0" u="none" strike="noStrike" cap="none" spc="0" normalizeH="0" baseline="0" dirty="0">
              <a:ln>
                <a:noFill/>
              </a:ln>
              <a:solidFill>
                <a:srgbClr val="7F7F7F"/>
              </a:solidFill>
              <a:effectLst/>
              <a:uFill>
                <a:solidFill>
                  <a:srgbClr val="7F7F7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Light"/>
            </a:endParaRPr>
          </a:p>
        </p:txBody>
      </p:sp>
      <p:pic>
        <p:nvPicPr>
          <p:cNvPr id="38" name="Afbeelding 37">
            <a:extLst>
              <a:ext uri="{FF2B5EF4-FFF2-40B4-BE49-F238E27FC236}">
                <a16:creationId xmlns:a16="http://schemas.microsoft.com/office/drawing/2014/main" id="{A2BF313C-AED7-E553-3BF5-90E4C53674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09" y="8159472"/>
            <a:ext cx="5129270" cy="2904289"/>
          </a:xfrm>
          <a:prstGeom prst="rect">
            <a:avLst/>
          </a:prstGeom>
        </p:spPr>
      </p:pic>
      <p:sp>
        <p:nvSpPr>
          <p:cNvPr id="39" name="Tekstvak 38">
            <a:extLst>
              <a:ext uri="{FF2B5EF4-FFF2-40B4-BE49-F238E27FC236}">
                <a16:creationId xmlns:a16="http://schemas.microsoft.com/office/drawing/2014/main" id="{C8E5030A-03CD-F0F4-8184-6C2C1A92B0D3}"/>
              </a:ext>
            </a:extLst>
          </p:cNvPr>
          <p:cNvSpPr txBox="1"/>
          <p:nvPr/>
        </p:nvSpPr>
        <p:spPr>
          <a:xfrm>
            <a:off x="2081257" y="11350464"/>
            <a:ext cx="330058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  <a:hlinkClick r:id="rId11"/>
              </a:rPr>
              <a:t>Social Media Trends &gt;&gt;</a:t>
            </a:r>
            <a:endParaRPr kumimoji="0" lang="nl-NL" sz="2400" b="1" i="0" u="none" strike="noStrike" cap="none" spc="0" normalizeH="0" baseline="0" dirty="0">
              <a:ln>
                <a:noFill/>
              </a:ln>
              <a:solidFill>
                <a:srgbClr val="7F7F7F"/>
              </a:solidFill>
              <a:effectLst/>
              <a:uFill>
                <a:solidFill>
                  <a:srgbClr val="7F7F7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Light"/>
            </a:endParaRPr>
          </a:p>
        </p:txBody>
      </p:sp>
      <p:pic>
        <p:nvPicPr>
          <p:cNvPr id="41" name="Afbeelding 40" descr="Afbeelding met Menselijk gezicht, person, tekst, bril&#10;&#10;Automatisch gegenereerde beschrijving">
            <a:extLst>
              <a:ext uri="{FF2B5EF4-FFF2-40B4-BE49-F238E27FC236}">
                <a16:creationId xmlns:a16="http://schemas.microsoft.com/office/drawing/2014/main" id="{4E773C4C-B48A-45DA-1B00-E2AAB550B7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599" y="8178233"/>
            <a:ext cx="5156597" cy="2904290"/>
          </a:xfrm>
          <a:prstGeom prst="rect">
            <a:avLst/>
          </a:prstGeom>
        </p:spPr>
      </p:pic>
      <p:sp>
        <p:nvSpPr>
          <p:cNvPr id="42" name="Tekstvak 41">
            <a:extLst>
              <a:ext uri="{FF2B5EF4-FFF2-40B4-BE49-F238E27FC236}">
                <a16:creationId xmlns:a16="http://schemas.microsoft.com/office/drawing/2014/main" id="{1E05CA7A-4861-6E66-A9D6-937DDBD0542B}"/>
              </a:ext>
            </a:extLst>
          </p:cNvPr>
          <p:cNvSpPr txBox="1"/>
          <p:nvPr/>
        </p:nvSpPr>
        <p:spPr>
          <a:xfrm>
            <a:off x="7318679" y="11434670"/>
            <a:ext cx="396582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  <a:hlinkClick r:id="rId13"/>
              </a:rPr>
              <a:t>Future Marketing Trends &gt;&gt;</a:t>
            </a:r>
            <a:endParaRPr kumimoji="0" lang="nl-NL" sz="2400" b="1" i="0" u="none" strike="noStrike" cap="none" spc="0" normalizeH="0" baseline="0" dirty="0">
              <a:ln>
                <a:noFill/>
              </a:ln>
              <a:solidFill>
                <a:srgbClr val="7F7F7F"/>
              </a:solidFill>
              <a:effectLst/>
              <a:uFill>
                <a:solidFill>
                  <a:srgbClr val="7F7F7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62835513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835D852E-22EF-C310-CF8E-6501F676063D}"/>
              </a:ext>
            </a:extLst>
          </p:cNvPr>
          <p:cNvGrpSpPr/>
          <p:nvPr/>
        </p:nvGrpSpPr>
        <p:grpSpPr>
          <a:xfrm>
            <a:off x="21912492" y="429859"/>
            <a:ext cx="1072055" cy="1072055"/>
            <a:chOff x="3563007" y="851338"/>
            <a:chExt cx="1072055" cy="1072055"/>
          </a:xfrm>
        </p:grpSpPr>
        <p:sp>
          <p:nvSpPr>
            <p:cNvPr id="3" name="Ovaal 2">
              <a:extLst>
                <a:ext uri="{FF2B5EF4-FFF2-40B4-BE49-F238E27FC236}">
                  <a16:creationId xmlns:a16="http://schemas.microsoft.com/office/drawing/2014/main" id="{2791CD47-47E5-3B74-E462-7A75C785570F}"/>
                </a:ext>
              </a:extLst>
            </p:cNvPr>
            <p:cNvSpPr/>
            <p:nvPr/>
          </p:nvSpPr>
          <p:spPr>
            <a:xfrm>
              <a:off x="3563007" y="851338"/>
              <a:ext cx="1072055" cy="1072055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182843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3600" b="0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+mn-lt"/>
                <a:ea typeface="+mn-ea"/>
                <a:cs typeface="+mn-cs"/>
                <a:sym typeface="Lato Light"/>
              </a:endParaRPr>
            </a:p>
          </p:txBody>
        </p:sp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F96BD010-10DD-309B-A126-6AF3EE999545}"/>
                </a:ext>
              </a:extLst>
            </p:cNvPr>
            <p:cNvSpPr txBox="1"/>
            <p:nvPr/>
          </p:nvSpPr>
          <p:spPr>
            <a:xfrm>
              <a:off x="3648590" y="1087767"/>
              <a:ext cx="924933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182843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28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>
                    <a:solidFill>
                      <a:srgbClr val="7F7F7F"/>
                    </a:solidFill>
                  </a:u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 Light"/>
                </a:rPr>
                <a:t>ED-2</a:t>
              </a:r>
            </a:p>
          </p:txBody>
        </p:sp>
      </p:grpSp>
      <p:sp>
        <p:nvSpPr>
          <p:cNvPr id="8" name="Shape 15">
            <a:extLst>
              <a:ext uri="{FF2B5EF4-FFF2-40B4-BE49-F238E27FC236}">
                <a16:creationId xmlns:a16="http://schemas.microsoft.com/office/drawing/2014/main" id="{16490192-A1D3-63DE-BC0D-A9C9C5A7AE3A}"/>
              </a:ext>
            </a:extLst>
          </p:cNvPr>
          <p:cNvSpPr/>
          <p:nvPr/>
        </p:nvSpPr>
        <p:spPr>
          <a:xfrm>
            <a:off x="799852" y="666288"/>
            <a:ext cx="19822274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5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algn="l"/>
            <a:r>
              <a:rPr lang="en-US" sz="7200" b="1" dirty="0">
                <a:solidFill>
                  <a:srgbClr val="FF2F9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TRENDONDERZOEK – DE BRONNEN </a:t>
            </a:r>
            <a:r>
              <a:rPr lang="en-US" sz="5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en-US" sz="5400" b="1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artikelen</a:t>
            </a:r>
            <a:r>
              <a:rPr lang="en-US" sz="5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B3DEFC01-B36F-90DF-0D6C-1F6904B01939}"/>
              </a:ext>
            </a:extLst>
          </p:cNvPr>
          <p:cNvCxnSpPr/>
          <p:nvPr/>
        </p:nvCxnSpPr>
        <p:spPr>
          <a:xfrm>
            <a:off x="799852" y="2045368"/>
            <a:ext cx="2278204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3" name="Groep 22">
            <a:extLst>
              <a:ext uri="{FF2B5EF4-FFF2-40B4-BE49-F238E27FC236}">
                <a16:creationId xmlns:a16="http://schemas.microsoft.com/office/drawing/2014/main" id="{B8CFD75D-815F-BA2E-EC31-B8309D44E8E8}"/>
              </a:ext>
            </a:extLst>
          </p:cNvPr>
          <p:cNvGrpSpPr/>
          <p:nvPr/>
        </p:nvGrpSpPr>
        <p:grpSpPr>
          <a:xfrm>
            <a:off x="23129444" y="508031"/>
            <a:ext cx="849992" cy="849992"/>
            <a:chOff x="3563007" y="851338"/>
            <a:chExt cx="1072055" cy="1072055"/>
          </a:xfrm>
        </p:grpSpPr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E093223-160C-3652-5027-51282FB6B210}"/>
                </a:ext>
              </a:extLst>
            </p:cNvPr>
            <p:cNvSpPr/>
            <p:nvPr/>
          </p:nvSpPr>
          <p:spPr>
            <a:xfrm>
              <a:off x="3563007" y="851338"/>
              <a:ext cx="1072055" cy="1072055"/>
            </a:xfrm>
            <a:prstGeom prst="ellipse">
              <a:avLst/>
            </a:prstGeom>
            <a:solidFill>
              <a:srgbClr val="FF2F92"/>
            </a:solidFill>
            <a:ln w="12700" cap="flat">
              <a:noFill/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182843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3600" b="0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+mn-lt"/>
                <a:ea typeface="+mn-ea"/>
                <a:cs typeface="+mn-cs"/>
                <a:sym typeface="Lato Light"/>
              </a:endParaRPr>
            </a:p>
          </p:txBody>
        </p: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FC0A37EC-9229-EC2C-F9D4-EA75A8950317}"/>
                </a:ext>
              </a:extLst>
            </p:cNvPr>
            <p:cNvSpPr txBox="1"/>
            <p:nvPr/>
          </p:nvSpPr>
          <p:spPr>
            <a:xfrm>
              <a:off x="3771461" y="1050939"/>
              <a:ext cx="655061" cy="6728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182843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28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05</a:t>
              </a:r>
              <a:endParaRPr kumimoji="0" lang="nl-NL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endParaRPr>
            </a:p>
          </p:txBody>
        </p:sp>
      </p:grpSp>
      <p:sp>
        <p:nvSpPr>
          <p:cNvPr id="11" name="Tekstvak 10">
            <a:extLst>
              <a:ext uri="{FF2B5EF4-FFF2-40B4-BE49-F238E27FC236}">
                <a16:creationId xmlns:a16="http://schemas.microsoft.com/office/drawing/2014/main" id="{1A4C1C8C-C066-31AD-3C3D-77669A313DC7}"/>
              </a:ext>
            </a:extLst>
          </p:cNvPr>
          <p:cNvSpPr txBox="1"/>
          <p:nvPr/>
        </p:nvSpPr>
        <p:spPr>
          <a:xfrm>
            <a:off x="1756610" y="6313468"/>
            <a:ext cx="256961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spc="0" normalizeH="0" baseline="0" dirty="0" err="1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  <a:hlinkClick r:id="rId2"/>
              </a:rPr>
              <a:t>Frankwatching</a:t>
            </a:r>
            <a:r>
              <a:rPr kumimoji="0" lang="nl-NL" sz="2400" b="1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  <a:hlinkClick r:id="rId2"/>
              </a:rPr>
              <a:t> &gt;&gt;</a:t>
            </a:r>
            <a:endParaRPr kumimoji="0" lang="nl-NL" sz="2400" b="1" i="0" u="none" strike="noStrike" cap="none" spc="0" normalizeH="0" baseline="0" dirty="0">
              <a:ln>
                <a:noFill/>
              </a:ln>
              <a:solidFill>
                <a:srgbClr val="7F7F7F"/>
              </a:solidFill>
              <a:effectLst/>
              <a:uFill>
                <a:solidFill>
                  <a:srgbClr val="7F7F7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Light"/>
            </a:endParaRPr>
          </a:p>
        </p:txBody>
      </p:sp>
      <p:pic>
        <p:nvPicPr>
          <p:cNvPr id="7" name="Afbeelding 6" descr="Afbeelding met tekst, schermopname, Lettertype, Webpagina&#10;&#10;Automatisch gegenereerde beschrijving">
            <a:extLst>
              <a:ext uri="{FF2B5EF4-FFF2-40B4-BE49-F238E27FC236}">
                <a16:creationId xmlns:a16="http://schemas.microsoft.com/office/drawing/2014/main" id="{C3F6DC43-662F-DE35-C1E7-5600C49ECA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65"/>
          <a:stretch/>
        </p:blipFill>
        <p:spPr>
          <a:xfrm>
            <a:off x="394469" y="2901075"/>
            <a:ext cx="5871411" cy="3028611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12" name="Afbeelding 11" descr="Afbeelding met tekst, schermopname, Website, Webpagina&#10;&#10;Automatisch gegenereerde beschrijving">
            <a:extLst>
              <a:ext uri="{FF2B5EF4-FFF2-40B4-BE49-F238E27FC236}">
                <a16:creationId xmlns:a16="http://schemas.microsoft.com/office/drawing/2014/main" id="{09CD981F-C02B-8F20-4564-3DE48221D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481" y="7490325"/>
            <a:ext cx="6269937" cy="3578709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A5DD0C92-FFE4-321D-9319-745B1B3C8E7E}"/>
              </a:ext>
            </a:extLst>
          </p:cNvPr>
          <p:cNvSpPr txBox="1"/>
          <p:nvPr/>
        </p:nvSpPr>
        <p:spPr>
          <a:xfrm>
            <a:off x="8247759" y="11434670"/>
            <a:ext cx="211436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  <a:hlinkClick r:id="rId5"/>
              </a:rPr>
              <a:t>YourFellow &gt;&gt;</a:t>
            </a:r>
            <a:endParaRPr kumimoji="0" lang="nl-NL" sz="2400" b="1" i="0" u="none" strike="noStrike" cap="none" spc="0" normalizeH="0" baseline="0" dirty="0">
              <a:ln>
                <a:noFill/>
              </a:ln>
              <a:solidFill>
                <a:srgbClr val="7F7F7F"/>
              </a:solidFill>
              <a:effectLst/>
              <a:uFill>
                <a:solidFill>
                  <a:srgbClr val="7F7F7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Light"/>
            </a:endParaRPr>
          </a:p>
        </p:txBody>
      </p:sp>
      <p:pic>
        <p:nvPicPr>
          <p:cNvPr id="15" name="Afbeelding 14" descr="Afbeelding met tekst, schermopname, Lettertype, logo&#10;&#10;Automatisch gegenereerde beschrijving">
            <a:extLst>
              <a:ext uri="{FF2B5EF4-FFF2-40B4-BE49-F238E27FC236}">
                <a16:creationId xmlns:a16="http://schemas.microsoft.com/office/drawing/2014/main" id="{3D684F74-DF54-6071-FAE8-A9A29C6307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3392" y="2901070"/>
            <a:ext cx="5714053" cy="3111166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F07AEC3D-3C53-18D6-DC00-0B25E12061D0}"/>
              </a:ext>
            </a:extLst>
          </p:cNvPr>
          <p:cNvSpPr txBox="1"/>
          <p:nvPr/>
        </p:nvSpPr>
        <p:spPr>
          <a:xfrm>
            <a:off x="14903237" y="6386076"/>
            <a:ext cx="193642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  <a:hlinkClick r:id="rId7"/>
              </a:rPr>
              <a:t>HootSuite &gt;&gt;</a:t>
            </a:r>
            <a:endParaRPr kumimoji="0" lang="nl-NL" sz="2400" b="1" i="0" u="none" strike="noStrike" cap="none" spc="0" normalizeH="0" baseline="0" dirty="0">
              <a:ln>
                <a:noFill/>
              </a:ln>
              <a:solidFill>
                <a:srgbClr val="7F7F7F"/>
              </a:solidFill>
              <a:effectLst/>
              <a:uFill>
                <a:solidFill>
                  <a:srgbClr val="7F7F7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Light"/>
            </a:endParaRPr>
          </a:p>
        </p:txBody>
      </p:sp>
      <p:pic>
        <p:nvPicPr>
          <p:cNvPr id="18" name="Afbeelding 17" descr="Afbeelding met tekst, schermopname, Website, Webpagina&#10;&#10;Automatisch gegenereerde beschrijving">
            <a:extLst>
              <a:ext uri="{FF2B5EF4-FFF2-40B4-BE49-F238E27FC236}">
                <a16:creationId xmlns:a16="http://schemas.microsoft.com/office/drawing/2014/main" id="{D868C4A3-25DD-7E67-FFAD-EB9B329C81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44" y="7490326"/>
            <a:ext cx="6100524" cy="3578727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BAA2D753-D5D9-43D2-435C-20D8BEDBF10A}"/>
              </a:ext>
            </a:extLst>
          </p:cNvPr>
          <p:cNvSpPr txBox="1"/>
          <p:nvPr/>
        </p:nvSpPr>
        <p:spPr>
          <a:xfrm>
            <a:off x="1900295" y="11374643"/>
            <a:ext cx="28597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  <a:hlinkClick r:id="rId9"/>
              </a:rPr>
              <a:t>Maatwerk online &gt;&gt;</a:t>
            </a:r>
            <a:endParaRPr kumimoji="0" lang="nl-NL" sz="2400" b="1" i="0" u="none" strike="noStrike" cap="none" spc="0" normalizeH="0" baseline="0" dirty="0">
              <a:ln>
                <a:noFill/>
              </a:ln>
              <a:solidFill>
                <a:srgbClr val="7F7F7F"/>
              </a:solidFill>
              <a:effectLst/>
              <a:uFill>
                <a:solidFill>
                  <a:srgbClr val="7F7F7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Light"/>
            </a:endParaRPr>
          </a:p>
        </p:txBody>
      </p:sp>
      <p:pic>
        <p:nvPicPr>
          <p:cNvPr id="22" name="Afbeelding 21" descr="Afbeelding met tekst, schermopname, Website, Webpagina&#10;&#10;Automatisch gegenereerde beschrijving">
            <a:extLst>
              <a:ext uri="{FF2B5EF4-FFF2-40B4-BE49-F238E27FC236}">
                <a16:creationId xmlns:a16="http://schemas.microsoft.com/office/drawing/2014/main" id="{60807C3D-FC16-2C70-F385-10801346D7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582" y="2855431"/>
            <a:ext cx="5722985" cy="3156806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26" name="Tekstvak 25">
            <a:extLst>
              <a:ext uri="{FF2B5EF4-FFF2-40B4-BE49-F238E27FC236}">
                <a16:creationId xmlns:a16="http://schemas.microsoft.com/office/drawing/2014/main" id="{2B6E8BD9-7191-CC00-6A6F-085850B8E97A}"/>
              </a:ext>
            </a:extLst>
          </p:cNvPr>
          <p:cNvSpPr txBox="1"/>
          <p:nvPr/>
        </p:nvSpPr>
        <p:spPr>
          <a:xfrm>
            <a:off x="8020132" y="6313468"/>
            <a:ext cx="261610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  <a:hlinkClick r:id="rId11"/>
              </a:rPr>
              <a:t>Marketingfacts &gt;&gt;</a:t>
            </a:r>
            <a:endParaRPr kumimoji="0" lang="nl-NL" sz="2400" b="1" i="0" u="none" strike="noStrike" cap="none" spc="0" normalizeH="0" baseline="0" dirty="0">
              <a:ln>
                <a:noFill/>
              </a:ln>
              <a:solidFill>
                <a:srgbClr val="7F7F7F"/>
              </a:solidFill>
              <a:effectLst/>
              <a:uFill>
                <a:solidFill>
                  <a:srgbClr val="7F7F7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78792411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835D852E-22EF-C310-CF8E-6501F676063D}"/>
              </a:ext>
            </a:extLst>
          </p:cNvPr>
          <p:cNvGrpSpPr/>
          <p:nvPr/>
        </p:nvGrpSpPr>
        <p:grpSpPr>
          <a:xfrm>
            <a:off x="21912492" y="429859"/>
            <a:ext cx="1072055" cy="1072055"/>
            <a:chOff x="3563007" y="851338"/>
            <a:chExt cx="1072055" cy="1072055"/>
          </a:xfrm>
        </p:grpSpPr>
        <p:sp>
          <p:nvSpPr>
            <p:cNvPr id="3" name="Ovaal 2">
              <a:extLst>
                <a:ext uri="{FF2B5EF4-FFF2-40B4-BE49-F238E27FC236}">
                  <a16:creationId xmlns:a16="http://schemas.microsoft.com/office/drawing/2014/main" id="{2791CD47-47E5-3B74-E462-7A75C785570F}"/>
                </a:ext>
              </a:extLst>
            </p:cNvPr>
            <p:cNvSpPr/>
            <p:nvPr/>
          </p:nvSpPr>
          <p:spPr>
            <a:xfrm>
              <a:off x="3563007" y="851338"/>
              <a:ext cx="1072055" cy="1072055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182843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3600" b="0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+mn-lt"/>
                <a:ea typeface="+mn-ea"/>
                <a:cs typeface="+mn-cs"/>
                <a:sym typeface="Lato Light"/>
              </a:endParaRPr>
            </a:p>
          </p:txBody>
        </p:sp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F96BD010-10DD-309B-A126-6AF3EE999545}"/>
                </a:ext>
              </a:extLst>
            </p:cNvPr>
            <p:cNvSpPr txBox="1"/>
            <p:nvPr/>
          </p:nvSpPr>
          <p:spPr>
            <a:xfrm>
              <a:off x="3648590" y="1087767"/>
              <a:ext cx="924933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182843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28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>
                    <a:solidFill>
                      <a:srgbClr val="7F7F7F"/>
                    </a:solidFill>
                  </a:u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 Light"/>
                </a:rPr>
                <a:t>ED-2</a:t>
              </a:r>
            </a:p>
          </p:txBody>
        </p:sp>
      </p:grpSp>
      <p:sp>
        <p:nvSpPr>
          <p:cNvPr id="8" name="Shape 15">
            <a:extLst>
              <a:ext uri="{FF2B5EF4-FFF2-40B4-BE49-F238E27FC236}">
                <a16:creationId xmlns:a16="http://schemas.microsoft.com/office/drawing/2014/main" id="{16490192-A1D3-63DE-BC0D-A9C9C5A7AE3A}"/>
              </a:ext>
            </a:extLst>
          </p:cNvPr>
          <p:cNvSpPr/>
          <p:nvPr/>
        </p:nvSpPr>
        <p:spPr>
          <a:xfrm>
            <a:off x="799852" y="666288"/>
            <a:ext cx="19822274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5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algn="l"/>
            <a:r>
              <a:rPr lang="en-US" sz="7200" b="1" dirty="0">
                <a:solidFill>
                  <a:srgbClr val="FF2F9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TREND 01: </a:t>
            </a:r>
            <a:r>
              <a:rPr lang="en-US" sz="7200" b="1" i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en-US" sz="7200" b="1" i="1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vul</a:t>
            </a:r>
            <a:r>
              <a:rPr lang="en-US" sz="7200" b="1" i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in)</a:t>
            </a:r>
            <a:endParaRPr lang="en-US" sz="5400" b="1" i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B3DEFC01-B36F-90DF-0D6C-1F6904B01939}"/>
              </a:ext>
            </a:extLst>
          </p:cNvPr>
          <p:cNvCxnSpPr/>
          <p:nvPr/>
        </p:nvCxnSpPr>
        <p:spPr>
          <a:xfrm>
            <a:off x="799852" y="2045368"/>
            <a:ext cx="2278204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3" name="Groep 22">
            <a:extLst>
              <a:ext uri="{FF2B5EF4-FFF2-40B4-BE49-F238E27FC236}">
                <a16:creationId xmlns:a16="http://schemas.microsoft.com/office/drawing/2014/main" id="{B8CFD75D-815F-BA2E-EC31-B8309D44E8E8}"/>
              </a:ext>
            </a:extLst>
          </p:cNvPr>
          <p:cNvGrpSpPr/>
          <p:nvPr/>
        </p:nvGrpSpPr>
        <p:grpSpPr>
          <a:xfrm>
            <a:off x="23129444" y="508031"/>
            <a:ext cx="849992" cy="849992"/>
            <a:chOff x="3563007" y="851338"/>
            <a:chExt cx="1072055" cy="1072055"/>
          </a:xfrm>
        </p:grpSpPr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E093223-160C-3652-5027-51282FB6B210}"/>
                </a:ext>
              </a:extLst>
            </p:cNvPr>
            <p:cNvSpPr/>
            <p:nvPr/>
          </p:nvSpPr>
          <p:spPr>
            <a:xfrm>
              <a:off x="3563007" y="851338"/>
              <a:ext cx="1072055" cy="1072055"/>
            </a:xfrm>
            <a:prstGeom prst="ellipse">
              <a:avLst/>
            </a:prstGeom>
            <a:solidFill>
              <a:srgbClr val="FF2F92"/>
            </a:solidFill>
            <a:ln w="12700" cap="flat">
              <a:noFill/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182843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3600" b="0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+mn-lt"/>
                <a:ea typeface="+mn-ea"/>
                <a:cs typeface="+mn-cs"/>
                <a:sym typeface="Lato Light"/>
              </a:endParaRPr>
            </a:p>
          </p:txBody>
        </p: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FC0A37EC-9229-EC2C-F9D4-EA75A8950317}"/>
                </a:ext>
              </a:extLst>
            </p:cNvPr>
            <p:cNvSpPr txBox="1"/>
            <p:nvPr/>
          </p:nvSpPr>
          <p:spPr>
            <a:xfrm>
              <a:off x="3771461" y="1050939"/>
              <a:ext cx="655061" cy="6728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182843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28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06</a:t>
              </a:r>
              <a:endParaRPr kumimoji="0" lang="nl-NL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endParaRPr>
            </a:p>
          </p:txBody>
        </p:sp>
      </p:grpSp>
      <p:sp>
        <p:nvSpPr>
          <p:cNvPr id="5" name="Shape 15">
            <a:extLst>
              <a:ext uri="{FF2B5EF4-FFF2-40B4-BE49-F238E27FC236}">
                <a16:creationId xmlns:a16="http://schemas.microsoft.com/office/drawing/2014/main" id="{88D1F07C-BCC5-9F97-D305-56577254BD68}"/>
              </a:ext>
            </a:extLst>
          </p:cNvPr>
          <p:cNvSpPr>
            <a:spLocks/>
          </p:cNvSpPr>
          <p:nvPr/>
        </p:nvSpPr>
        <p:spPr>
          <a:xfrm>
            <a:off x="799852" y="2732714"/>
            <a:ext cx="2801440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5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highlight>
                  <a:srgbClr val="FF2F92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TREND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D11387A-53D0-B36C-4DBD-4D2005E43895}"/>
              </a:ext>
            </a:extLst>
          </p:cNvPr>
          <p:cNvSpPr txBox="1"/>
          <p:nvPr/>
        </p:nvSpPr>
        <p:spPr>
          <a:xfrm>
            <a:off x="4116235" y="2732714"/>
            <a:ext cx="659475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Geef een korte beschrijving van de trend</a:t>
            </a:r>
            <a:endParaRPr kumimoji="0" lang="nl-NL" sz="2800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>
                <a:solidFill>
                  <a:srgbClr val="7F7F7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Light"/>
            </a:endParaRPr>
          </a:p>
        </p:txBody>
      </p:sp>
      <p:sp>
        <p:nvSpPr>
          <p:cNvPr id="9" name="Shape 15">
            <a:extLst>
              <a:ext uri="{FF2B5EF4-FFF2-40B4-BE49-F238E27FC236}">
                <a16:creationId xmlns:a16="http://schemas.microsoft.com/office/drawing/2014/main" id="{82191296-45A7-D91F-FFFB-4279F464E290}"/>
              </a:ext>
            </a:extLst>
          </p:cNvPr>
          <p:cNvSpPr>
            <a:spLocks/>
          </p:cNvSpPr>
          <p:nvPr/>
        </p:nvSpPr>
        <p:spPr>
          <a:xfrm>
            <a:off x="799852" y="5748630"/>
            <a:ext cx="2801440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5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highlight>
                  <a:srgbClr val="FF2F92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DOELGROEP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2D76E89-DDD7-1BDC-5C3C-8A8C94B8790B}"/>
              </a:ext>
            </a:extLst>
          </p:cNvPr>
          <p:cNvSpPr txBox="1"/>
          <p:nvPr/>
        </p:nvSpPr>
        <p:spPr>
          <a:xfrm>
            <a:off x="4116235" y="5533186"/>
            <a:ext cx="6732612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Bij wie past deze trend?</a:t>
            </a:r>
            <a:br>
              <a:rPr lang="nl-NL" sz="28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nl-NL" sz="28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Staat het niet beschreven, vul dan zelf in</a:t>
            </a:r>
            <a:endParaRPr kumimoji="0" lang="nl-NL" sz="2800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>
                <a:solidFill>
                  <a:srgbClr val="7F7F7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Light"/>
            </a:endParaRPr>
          </a:p>
        </p:txBody>
      </p:sp>
      <p:sp>
        <p:nvSpPr>
          <p:cNvPr id="17" name="Shape 15">
            <a:extLst>
              <a:ext uri="{FF2B5EF4-FFF2-40B4-BE49-F238E27FC236}">
                <a16:creationId xmlns:a16="http://schemas.microsoft.com/office/drawing/2014/main" id="{51C54877-8253-A292-8DA9-91644692E05E}"/>
              </a:ext>
            </a:extLst>
          </p:cNvPr>
          <p:cNvSpPr>
            <a:spLocks/>
          </p:cNvSpPr>
          <p:nvPr/>
        </p:nvSpPr>
        <p:spPr>
          <a:xfrm>
            <a:off x="799852" y="8617702"/>
            <a:ext cx="2801440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5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highlight>
                  <a:srgbClr val="FF2F92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TOEPASSINGEN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9C4D015D-F08F-92A4-278A-BF29DC96F350}"/>
              </a:ext>
            </a:extLst>
          </p:cNvPr>
          <p:cNvSpPr txBox="1"/>
          <p:nvPr/>
        </p:nvSpPr>
        <p:spPr>
          <a:xfrm>
            <a:off x="4116235" y="8617702"/>
            <a:ext cx="9031319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Waar zie je deze trend terug of zou je hem kunnen zien?</a:t>
            </a:r>
          </a:p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Noem de gegeven voorbeelden of bedenk het zelf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B6EC1B5B-6339-19C0-4862-78898EA8D56E}"/>
              </a:ext>
            </a:extLst>
          </p:cNvPr>
          <p:cNvSpPr/>
          <p:nvPr/>
        </p:nvSpPr>
        <p:spPr>
          <a:xfrm>
            <a:off x="17157032" y="2732714"/>
            <a:ext cx="5765976" cy="354939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600" b="0" i="0" u="none" strike="noStrike" cap="none" spc="0" normalizeH="0" baseline="0">
              <a:ln>
                <a:noFill/>
              </a:ln>
              <a:solidFill>
                <a:srgbClr val="7F7F7F"/>
              </a:solidFill>
              <a:effectLst/>
              <a:uFill>
                <a:solidFill>
                  <a:srgbClr val="7F7F7F"/>
                </a:solidFill>
              </a:uFill>
              <a:latin typeface="+mn-lt"/>
              <a:ea typeface="+mn-ea"/>
              <a:cs typeface="+mn-cs"/>
              <a:sym typeface="Lato Light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F4DBFAEA-E3DB-45EA-B839-BD22DCDCECFF}"/>
              </a:ext>
            </a:extLst>
          </p:cNvPr>
          <p:cNvSpPr txBox="1"/>
          <p:nvPr/>
        </p:nvSpPr>
        <p:spPr>
          <a:xfrm>
            <a:off x="19288211" y="4302226"/>
            <a:ext cx="123751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000" b="1" i="1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afbeelding</a:t>
            </a: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B9E25906-5B23-BDCC-7DD1-AF93CC1392C7}"/>
              </a:ext>
            </a:extLst>
          </p:cNvPr>
          <p:cNvSpPr/>
          <p:nvPr/>
        </p:nvSpPr>
        <p:spPr>
          <a:xfrm>
            <a:off x="17157032" y="6969454"/>
            <a:ext cx="5765976" cy="354939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600" b="0" i="0" u="none" strike="noStrike" cap="none" spc="0" normalizeH="0" baseline="0">
              <a:ln>
                <a:noFill/>
              </a:ln>
              <a:solidFill>
                <a:srgbClr val="7F7F7F"/>
              </a:solidFill>
              <a:effectLst/>
              <a:uFill>
                <a:solidFill>
                  <a:srgbClr val="7F7F7F"/>
                </a:solidFill>
              </a:uFill>
              <a:latin typeface="+mn-lt"/>
              <a:ea typeface="+mn-ea"/>
              <a:cs typeface="+mn-cs"/>
              <a:sym typeface="Lato Light"/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178E3A33-4AA5-B4F5-2397-29976FE5C571}"/>
              </a:ext>
            </a:extLst>
          </p:cNvPr>
          <p:cNvSpPr txBox="1"/>
          <p:nvPr/>
        </p:nvSpPr>
        <p:spPr>
          <a:xfrm>
            <a:off x="19288211" y="8538966"/>
            <a:ext cx="123751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000" b="1" i="1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afbeelding</a:t>
            </a:r>
          </a:p>
        </p:txBody>
      </p:sp>
      <p:sp>
        <p:nvSpPr>
          <p:cNvPr id="28" name="Shape 15">
            <a:extLst>
              <a:ext uri="{FF2B5EF4-FFF2-40B4-BE49-F238E27FC236}">
                <a16:creationId xmlns:a16="http://schemas.microsoft.com/office/drawing/2014/main" id="{7E7ABBD2-8682-F027-25C4-97B583B998D2}"/>
              </a:ext>
            </a:extLst>
          </p:cNvPr>
          <p:cNvSpPr>
            <a:spLocks/>
          </p:cNvSpPr>
          <p:nvPr/>
        </p:nvSpPr>
        <p:spPr>
          <a:xfrm>
            <a:off x="799852" y="11403892"/>
            <a:ext cx="394059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5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algn="l"/>
            <a:r>
              <a:rPr lang="en-US" sz="2000" b="1" dirty="0">
                <a:solidFill>
                  <a:schemeClr val="bg1"/>
                </a:solidFill>
                <a:highlight>
                  <a:srgbClr val="C0C0C0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BRONVERMELDING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A216F198-1F88-C60F-DA13-D9860E96CE4E}"/>
              </a:ext>
            </a:extLst>
          </p:cNvPr>
          <p:cNvSpPr txBox="1"/>
          <p:nvPr/>
        </p:nvSpPr>
        <p:spPr>
          <a:xfrm>
            <a:off x="3676365" y="11294062"/>
            <a:ext cx="9050555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Noem de bron(-</a:t>
            </a:r>
            <a:r>
              <a:rPr lang="nl-NL" sz="2800" b="1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nen</a:t>
            </a:r>
            <a:r>
              <a:rPr lang="nl-NL" sz="28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 waar je de informatie vandaan hebt</a:t>
            </a:r>
          </a:p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Voeg een hyperlink toe </a:t>
            </a:r>
            <a:endParaRPr kumimoji="0" lang="nl-NL" sz="2800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>
                <a:solidFill>
                  <a:srgbClr val="7F7F7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76504086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835D852E-22EF-C310-CF8E-6501F676063D}"/>
              </a:ext>
            </a:extLst>
          </p:cNvPr>
          <p:cNvGrpSpPr/>
          <p:nvPr/>
        </p:nvGrpSpPr>
        <p:grpSpPr>
          <a:xfrm>
            <a:off x="21912492" y="429859"/>
            <a:ext cx="1072055" cy="1072055"/>
            <a:chOff x="3563007" y="851338"/>
            <a:chExt cx="1072055" cy="1072055"/>
          </a:xfrm>
        </p:grpSpPr>
        <p:sp>
          <p:nvSpPr>
            <p:cNvPr id="3" name="Ovaal 2">
              <a:extLst>
                <a:ext uri="{FF2B5EF4-FFF2-40B4-BE49-F238E27FC236}">
                  <a16:creationId xmlns:a16="http://schemas.microsoft.com/office/drawing/2014/main" id="{2791CD47-47E5-3B74-E462-7A75C785570F}"/>
                </a:ext>
              </a:extLst>
            </p:cNvPr>
            <p:cNvSpPr/>
            <p:nvPr/>
          </p:nvSpPr>
          <p:spPr>
            <a:xfrm>
              <a:off x="3563007" y="851338"/>
              <a:ext cx="1072055" cy="1072055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182843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3600" b="0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+mn-lt"/>
                <a:ea typeface="+mn-ea"/>
                <a:cs typeface="+mn-cs"/>
                <a:sym typeface="Lato Light"/>
              </a:endParaRPr>
            </a:p>
          </p:txBody>
        </p:sp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F96BD010-10DD-309B-A126-6AF3EE999545}"/>
                </a:ext>
              </a:extLst>
            </p:cNvPr>
            <p:cNvSpPr txBox="1"/>
            <p:nvPr/>
          </p:nvSpPr>
          <p:spPr>
            <a:xfrm>
              <a:off x="3648590" y="1087767"/>
              <a:ext cx="924933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182843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28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>
                    <a:solidFill>
                      <a:srgbClr val="7F7F7F"/>
                    </a:solidFill>
                  </a:u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 Light"/>
                </a:rPr>
                <a:t>ED-2</a:t>
              </a:r>
            </a:p>
          </p:txBody>
        </p:sp>
      </p:grpSp>
      <p:sp>
        <p:nvSpPr>
          <p:cNvPr id="8" name="Shape 15">
            <a:extLst>
              <a:ext uri="{FF2B5EF4-FFF2-40B4-BE49-F238E27FC236}">
                <a16:creationId xmlns:a16="http://schemas.microsoft.com/office/drawing/2014/main" id="{16490192-A1D3-63DE-BC0D-A9C9C5A7AE3A}"/>
              </a:ext>
            </a:extLst>
          </p:cNvPr>
          <p:cNvSpPr/>
          <p:nvPr/>
        </p:nvSpPr>
        <p:spPr>
          <a:xfrm>
            <a:off x="799852" y="666288"/>
            <a:ext cx="19822274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5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algn="l"/>
            <a:r>
              <a:rPr lang="en-US" sz="7200" b="1" dirty="0">
                <a:solidFill>
                  <a:srgbClr val="FF2F9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TREND 02: </a:t>
            </a:r>
            <a:r>
              <a:rPr lang="en-US" sz="7200" b="1" i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en-US" sz="7200" b="1" i="1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vul</a:t>
            </a:r>
            <a:r>
              <a:rPr lang="en-US" sz="7200" b="1" i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in)</a:t>
            </a:r>
            <a:endParaRPr lang="en-US" sz="5400" b="1" i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B3DEFC01-B36F-90DF-0D6C-1F6904B01939}"/>
              </a:ext>
            </a:extLst>
          </p:cNvPr>
          <p:cNvCxnSpPr/>
          <p:nvPr/>
        </p:nvCxnSpPr>
        <p:spPr>
          <a:xfrm>
            <a:off x="799852" y="2045368"/>
            <a:ext cx="2278204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3" name="Groep 22">
            <a:extLst>
              <a:ext uri="{FF2B5EF4-FFF2-40B4-BE49-F238E27FC236}">
                <a16:creationId xmlns:a16="http://schemas.microsoft.com/office/drawing/2014/main" id="{B8CFD75D-815F-BA2E-EC31-B8309D44E8E8}"/>
              </a:ext>
            </a:extLst>
          </p:cNvPr>
          <p:cNvGrpSpPr/>
          <p:nvPr/>
        </p:nvGrpSpPr>
        <p:grpSpPr>
          <a:xfrm>
            <a:off x="23129444" y="508031"/>
            <a:ext cx="849992" cy="849992"/>
            <a:chOff x="3563007" y="851338"/>
            <a:chExt cx="1072055" cy="1072055"/>
          </a:xfrm>
        </p:grpSpPr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E093223-160C-3652-5027-51282FB6B210}"/>
                </a:ext>
              </a:extLst>
            </p:cNvPr>
            <p:cNvSpPr/>
            <p:nvPr/>
          </p:nvSpPr>
          <p:spPr>
            <a:xfrm>
              <a:off x="3563007" y="851338"/>
              <a:ext cx="1072055" cy="1072055"/>
            </a:xfrm>
            <a:prstGeom prst="ellipse">
              <a:avLst/>
            </a:prstGeom>
            <a:solidFill>
              <a:srgbClr val="FF2F92"/>
            </a:solidFill>
            <a:ln w="12700" cap="flat">
              <a:noFill/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182843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3600" b="0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+mn-lt"/>
                <a:ea typeface="+mn-ea"/>
                <a:cs typeface="+mn-cs"/>
                <a:sym typeface="Lato Light"/>
              </a:endParaRPr>
            </a:p>
          </p:txBody>
        </p: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FC0A37EC-9229-EC2C-F9D4-EA75A8950317}"/>
                </a:ext>
              </a:extLst>
            </p:cNvPr>
            <p:cNvSpPr txBox="1"/>
            <p:nvPr/>
          </p:nvSpPr>
          <p:spPr>
            <a:xfrm>
              <a:off x="3771461" y="1050939"/>
              <a:ext cx="655061" cy="6728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182843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28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07</a:t>
              </a:r>
              <a:endParaRPr kumimoji="0" lang="nl-NL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endParaRPr>
            </a:p>
          </p:txBody>
        </p:sp>
      </p:grpSp>
      <p:sp>
        <p:nvSpPr>
          <p:cNvPr id="5" name="Shape 15">
            <a:extLst>
              <a:ext uri="{FF2B5EF4-FFF2-40B4-BE49-F238E27FC236}">
                <a16:creationId xmlns:a16="http://schemas.microsoft.com/office/drawing/2014/main" id="{88D1F07C-BCC5-9F97-D305-56577254BD68}"/>
              </a:ext>
            </a:extLst>
          </p:cNvPr>
          <p:cNvSpPr>
            <a:spLocks/>
          </p:cNvSpPr>
          <p:nvPr/>
        </p:nvSpPr>
        <p:spPr>
          <a:xfrm>
            <a:off x="799852" y="2732714"/>
            <a:ext cx="2801440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5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highlight>
                  <a:srgbClr val="FF2F92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TREND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D11387A-53D0-B36C-4DBD-4D2005E43895}"/>
              </a:ext>
            </a:extLst>
          </p:cNvPr>
          <p:cNvSpPr txBox="1"/>
          <p:nvPr/>
        </p:nvSpPr>
        <p:spPr>
          <a:xfrm>
            <a:off x="4116235" y="2732714"/>
            <a:ext cx="659475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Geef een korte beschrijving van de trend</a:t>
            </a:r>
            <a:endParaRPr kumimoji="0" lang="nl-NL" sz="2800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>
                <a:solidFill>
                  <a:srgbClr val="7F7F7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Light"/>
            </a:endParaRPr>
          </a:p>
        </p:txBody>
      </p:sp>
      <p:sp>
        <p:nvSpPr>
          <p:cNvPr id="9" name="Shape 15">
            <a:extLst>
              <a:ext uri="{FF2B5EF4-FFF2-40B4-BE49-F238E27FC236}">
                <a16:creationId xmlns:a16="http://schemas.microsoft.com/office/drawing/2014/main" id="{82191296-45A7-D91F-FFFB-4279F464E290}"/>
              </a:ext>
            </a:extLst>
          </p:cNvPr>
          <p:cNvSpPr>
            <a:spLocks/>
          </p:cNvSpPr>
          <p:nvPr/>
        </p:nvSpPr>
        <p:spPr>
          <a:xfrm>
            <a:off x="799852" y="5748630"/>
            <a:ext cx="2801440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5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highlight>
                  <a:srgbClr val="FF2F92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DOELGROEP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2D76E89-DDD7-1BDC-5C3C-8A8C94B8790B}"/>
              </a:ext>
            </a:extLst>
          </p:cNvPr>
          <p:cNvSpPr txBox="1"/>
          <p:nvPr/>
        </p:nvSpPr>
        <p:spPr>
          <a:xfrm>
            <a:off x="4116235" y="5533186"/>
            <a:ext cx="6732612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Bij wie past deze trend?</a:t>
            </a:r>
            <a:br>
              <a:rPr lang="nl-NL" sz="28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nl-NL" sz="28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Staat het niet beschreven, vul dan zelf in</a:t>
            </a:r>
            <a:endParaRPr kumimoji="0" lang="nl-NL" sz="2800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>
                <a:solidFill>
                  <a:srgbClr val="7F7F7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Light"/>
            </a:endParaRPr>
          </a:p>
        </p:txBody>
      </p:sp>
      <p:sp>
        <p:nvSpPr>
          <p:cNvPr id="17" name="Shape 15">
            <a:extLst>
              <a:ext uri="{FF2B5EF4-FFF2-40B4-BE49-F238E27FC236}">
                <a16:creationId xmlns:a16="http://schemas.microsoft.com/office/drawing/2014/main" id="{51C54877-8253-A292-8DA9-91644692E05E}"/>
              </a:ext>
            </a:extLst>
          </p:cNvPr>
          <p:cNvSpPr>
            <a:spLocks/>
          </p:cNvSpPr>
          <p:nvPr/>
        </p:nvSpPr>
        <p:spPr>
          <a:xfrm>
            <a:off x="799852" y="8617702"/>
            <a:ext cx="2801440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5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highlight>
                  <a:srgbClr val="FF2F92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TOEPASSINGEN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9C4D015D-F08F-92A4-278A-BF29DC96F350}"/>
              </a:ext>
            </a:extLst>
          </p:cNvPr>
          <p:cNvSpPr txBox="1"/>
          <p:nvPr/>
        </p:nvSpPr>
        <p:spPr>
          <a:xfrm>
            <a:off x="4116235" y="8617702"/>
            <a:ext cx="9031319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Waar zie je deze trend terug of zou je hem kunnen zien?</a:t>
            </a:r>
          </a:p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Noem de gegeven voorbeelden of bedenk het zelf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B6EC1B5B-6339-19C0-4862-78898EA8D56E}"/>
              </a:ext>
            </a:extLst>
          </p:cNvPr>
          <p:cNvSpPr/>
          <p:nvPr/>
        </p:nvSpPr>
        <p:spPr>
          <a:xfrm>
            <a:off x="17157032" y="2732714"/>
            <a:ext cx="5765976" cy="354939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600" b="0" i="0" u="none" strike="noStrike" cap="none" spc="0" normalizeH="0" baseline="0">
              <a:ln>
                <a:noFill/>
              </a:ln>
              <a:solidFill>
                <a:srgbClr val="7F7F7F"/>
              </a:solidFill>
              <a:effectLst/>
              <a:uFill>
                <a:solidFill>
                  <a:srgbClr val="7F7F7F"/>
                </a:solidFill>
              </a:uFill>
              <a:latin typeface="+mn-lt"/>
              <a:ea typeface="+mn-ea"/>
              <a:cs typeface="+mn-cs"/>
              <a:sym typeface="Lato Light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F4DBFAEA-E3DB-45EA-B839-BD22DCDCECFF}"/>
              </a:ext>
            </a:extLst>
          </p:cNvPr>
          <p:cNvSpPr txBox="1"/>
          <p:nvPr/>
        </p:nvSpPr>
        <p:spPr>
          <a:xfrm>
            <a:off x="19288211" y="4302226"/>
            <a:ext cx="123751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000" b="1" i="1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afbeelding</a:t>
            </a: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B9E25906-5B23-BDCC-7DD1-AF93CC1392C7}"/>
              </a:ext>
            </a:extLst>
          </p:cNvPr>
          <p:cNvSpPr/>
          <p:nvPr/>
        </p:nvSpPr>
        <p:spPr>
          <a:xfrm>
            <a:off x="17157032" y="6969454"/>
            <a:ext cx="5765976" cy="354939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600" b="0" i="0" u="none" strike="noStrike" cap="none" spc="0" normalizeH="0" baseline="0">
              <a:ln>
                <a:noFill/>
              </a:ln>
              <a:solidFill>
                <a:srgbClr val="7F7F7F"/>
              </a:solidFill>
              <a:effectLst/>
              <a:uFill>
                <a:solidFill>
                  <a:srgbClr val="7F7F7F"/>
                </a:solidFill>
              </a:uFill>
              <a:latin typeface="+mn-lt"/>
              <a:ea typeface="+mn-ea"/>
              <a:cs typeface="+mn-cs"/>
              <a:sym typeface="Lato Light"/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178E3A33-4AA5-B4F5-2397-29976FE5C571}"/>
              </a:ext>
            </a:extLst>
          </p:cNvPr>
          <p:cNvSpPr txBox="1"/>
          <p:nvPr/>
        </p:nvSpPr>
        <p:spPr>
          <a:xfrm>
            <a:off x="19288211" y="8538966"/>
            <a:ext cx="123751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000" b="1" i="1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afbeelding</a:t>
            </a:r>
          </a:p>
        </p:txBody>
      </p:sp>
      <p:sp>
        <p:nvSpPr>
          <p:cNvPr id="28" name="Shape 15">
            <a:extLst>
              <a:ext uri="{FF2B5EF4-FFF2-40B4-BE49-F238E27FC236}">
                <a16:creationId xmlns:a16="http://schemas.microsoft.com/office/drawing/2014/main" id="{7E7ABBD2-8682-F027-25C4-97B583B998D2}"/>
              </a:ext>
            </a:extLst>
          </p:cNvPr>
          <p:cNvSpPr>
            <a:spLocks/>
          </p:cNvSpPr>
          <p:nvPr/>
        </p:nvSpPr>
        <p:spPr>
          <a:xfrm>
            <a:off x="799852" y="11403892"/>
            <a:ext cx="394059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5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algn="l"/>
            <a:r>
              <a:rPr lang="en-US" sz="2000" b="1" dirty="0">
                <a:solidFill>
                  <a:schemeClr val="bg1"/>
                </a:solidFill>
                <a:highlight>
                  <a:srgbClr val="C0C0C0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BRONVERMELDING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110CF71-9BF3-8753-AA7E-3B61C7FF430A}"/>
              </a:ext>
            </a:extLst>
          </p:cNvPr>
          <p:cNvSpPr txBox="1"/>
          <p:nvPr/>
        </p:nvSpPr>
        <p:spPr>
          <a:xfrm>
            <a:off x="3676365" y="11294062"/>
            <a:ext cx="9050555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Noem de bron(-</a:t>
            </a:r>
            <a:r>
              <a:rPr lang="nl-NL" sz="2800" b="1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nen</a:t>
            </a:r>
            <a:r>
              <a:rPr lang="nl-NL" sz="28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 waar je de informatie vandaan hebt</a:t>
            </a:r>
          </a:p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Voeg een hyperlink toe </a:t>
            </a:r>
            <a:endParaRPr kumimoji="0" lang="nl-NL" sz="2800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>
                <a:solidFill>
                  <a:srgbClr val="7F7F7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79391838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835D852E-22EF-C310-CF8E-6501F676063D}"/>
              </a:ext>
            </a:extLst>
          </p:cNvPr>
          <p:cNvGrpSpPr/>
          <p:nvPr/>
        </p:nvGrpSpPr>
        <p:grpSpPr>
          <a:xfrm>
            <a:off x="21912492" y="429859"/>
            <a:ext cx="1072055" cy="1072055"/>
            <a:chOff x="3563007" y="851338"/>
            <a:chExt cx="1072055" cy="1072055"/>
          </a:xfrm>
        </p:grpSpPr>
        <p:sp>
          <p:nvSpPr>
            <p:cNvPr id="3" name="Ovaal 2">
              <a:extLst>
                <a:ext uri="{FF2B5EF4-FFF2-40B4-BE49-F238E27FC236}">
                  <a16:creationId xmlns:a16="http://schemas.microsoft.com/office/drawing/2014/main" id="{2791CD47-47E5-3B74-E462-7A75C785570F}"/>
                </a:ext>
              </a:extLst>
            </p:cNvPr>
            <p:cNvSpPr/>
            <p:nvPr/>
          </p:nvSpPr>
          <p:spPr>
            <a:xfrm>
              <a:off x="3563007" y="851338"/>
              <a:ext cx="1072055" cy="1072055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182843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3600" b="0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+mn-lt"/>
                <a:ea typeface="+mn-ea"/>
                <a:cs typeface="+mn-cs"/>
                <a:sym typeface="Lato Light"/>
              </a:endParaRPr>
            </a:p>
          </p:txBody>
        </p:sp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F96BD010-10DD-309B-A126-6AF3EE999545}"/>
                </a:ext>
              </a:extLst>
            </p:cNvPr>
            <p:cNvSpPr txBox="1"/>
            <p:nvPr/>
          </p:nvSpPr>
          <p:spPr>
            <a:xfrm>
              <a:off x="3648590" y="1087767"/>
              <a:ext cx="924933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182843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28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>
                    <a:solidFill>
                      <a:srgbClr val="7F7F7F"/>
                    </a:solidFill>
                  </a:u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 Light"/>
                </a:rPr>
                <a:t>ED-2</a:t>
              </a:r>
            </a:p>
          </p:txBody>
        </p:sp>
      </p:grpSp>
      <p:sp>
        <p:nvSpPr>
          <p:cNvPr id="8" name="Shape 15">
            <a:extLst>
              <a:ext uri="{FF2B5EF4-FFF2-40B4-BE49-F238E27FC236}">
                <a16:creationId xmlns:a16="http://schemas.microsoft.com/office/drawing/2014/main" id="{16490192-A1D3-63DE-BC0D-A9C9C5A7AE3A}"/>
              </a:ext>
            </a:extLst>
          </p:cNvPr>
          <p:cNvSpPr/>
          <p:nvPr/>
        </p:nvSpPr>
        <p:spPr>
          <a:xfrm>
            <a:off x="799852" y="666288"/>
            <a:ext cx="19822274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5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algn="l"/>
            <a:r>
              <a:rPr lang="en-US" sz="7200" b="1" dirty="0">
                <a:solidFill>
                  <a:srgbClr val="FF2F9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TREND 03: </a:t>
            </a:r>
            <a:r>
              <a:rPr lang="en-US" sz="7200" b="1" i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en-US" sz="7200" b="1" i="1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vul</a:t>
            </a:r>
            <a:r>
              <a:rPr lang="en-US" sz="7200" b="1" i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in)</a:t>
            </a:r>
            <a:endParaRPr lang="en-US" sz="5400" b="1" i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B3DEFC01-B36F-90DF-0D6C-1F6904B01939}"/>
              </a:ext>
            </a:extLst>
          </p:cNvPr>
          <p:cNvCxnSpPr/>
          <p:nvPr/>
        </p:nvCxnSpPr>
        <p:spPr>
          <a:xfrm>
            <a:off x="799852" y="2045368"/>
            <a:ext cx="2278204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3" name="Groep 22">
            <a:extLst>
              <a:ext uri="{FF2B5EF4-FFF2-40B4-BE49-F238E27FC236}">
                <a16:creationId xmlns:a16="http://schemas.microsoft.com/office/drawing/2014/main" id="{B8CFD75D-815F-BA2E-EC31-B8309D44E8E8}"/>
              </a:ext>
            </a:extLst>
          </p:cNvPr>
          <p:cNvGrpSpPr/>
          <p:nvPr/>
        </p:nvGrpSpPr>
        <p:grpSpPr>
          <a:xfrm>
            <a:off x="23129444" y="508031"/>
            <a:ext cx="849992" cy="849992"/>
            <a:chOff x="3563007" y="851338"/>
            <a:chExt cx="1072055" cy="1072055"/>
          </a:xfrm>
        </p:grpSpPr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E093223-160C-3652-5027-51282FB6B210}"/>
                </a:ext>
              </a:extLst>
            </p:cNvPr>
            <p:cNvSpPr/>
            <p:nvPr/>
          </p:nvSpPr>
          <p:spPr>
            <a:xfrm>
              <a:off x="3563007" y="851338"/>
              <a:ext cx="1072055" cy="1072055"/>
            </a:xfrm>
            <a:prstGeom prst="ellipse">
              <a:avLst/>
            </a:prstGeom>
            <a:solidFill>
              <a:srgbClr val="FF2F92"/>
            </a:solidFill>
            <a:ln w="12700" cap="flat">
              <a:noFill/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182843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3600" b="0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+mn-lt"/>
                <a:ea typeface="+mn-ea"/>
                <a:cs typeface="+mn-cs"/>
                <a:sym typeface="Lato Light"/>
              </a:endParaRPr>
            </a:p>
          </p:txBody>
        </p: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FC0A37EC-9229-EC2C-F9D4-EA75A8950317}"/>
                </a:ext>
              </a:extLst>
            </p:cNvPr>
            <p:cNvSpPr txBox="1"/>
            <p:nvPr/>
          </p:nvSpPr>
          <p:spPr>
            <a:xfrm>
              <a:off x="3771461" y="1050939"/>
              <a:ext cx="655061" cy="6728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182843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28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08</a:t>
              </a:r>
              <a:endParaRPr kumimoji="0" lang="nl-NL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endParaRPr>
            </a:p>
          </p:txBody>
        </p:sp>
      </p:grpSp>
      <p:sp>
        <p:nvSpPr>
          <p:cNvPr id="5" name="Shape 15">
            <a:extLst>
              <a:ext uri="{FF2B5EF4-FFF2-40B4-BE49-F238E27FC236}">
                <a16:creationId xmlns:a16="http://schemas.microsoft.com/office/drawing/2014/main" id="{88D1F07C-BCC5-9F97-D305-56577254BD68}"/>
              </a:ext>
            </a:extLst>
          </p:cNvPr>
          <p:cNvSpPr>
            <a:spLocks/>
          </p:cNvSpPr>
          <p:nvPr/>
        </p:nvSpPr>
        <p:spPr>
          <a:xfrm>
            <a:off x="799852" y="2732714"/>
            <a:ext cx="2801440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5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highlight>
                  <a:srgbClr val="FF2F92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TREND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D11387A-53D0-B36C-4DBD-4D2005E43895}"/>
              </a:ext>
            </a:extLst>
          </p:cNvPr>
          <p:cNvSpPr txBox="1"/>
          <p:nvPr/>
        </p:nvSpPr>
        <p:spPr>
          <a:xfrm>
            <a:off x="4116235" y="2732714"/>
            <a:ext cx="659475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Geef een korte beschrijving van de trend</a:t>
            </a:r>
            <a:endParaRPr kumimoji="0" lang="nl-NL" sz="2800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>
                <a:solidFill>
                  <a:srgbClr val="7F7F7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Light"/>
            </a:endParaRPr>
          </a:p>
        </p:txBody>
      </p:sp>
      <p:sp>
        <p:nvSpPr>
          <p:cNvPr id="9" name="Shape 15">
            <a:extLst>
              <a:ext uri="{FF2B5EF4-FFF2-40B4-BE49-F238E27FC236}">
                <a16:creationId xmlns:a16="http://schemas.microsoft.com/office/drawing/2014/main" id="{82191296-45A7-D91F-FFFB-4279F464E290}"/>
              </a:ext>
            </a:extLst>
          </p:cNvPr>
          <p:cNvSpPr>
            <a:spLocks/>
          </p:cNvSpPr>
          <p:nvPr/>
        </p:nvSpPr>
        <p:spPr>
          <a:xfrm>
            <a:off x="799852" y="5748630"/>
            <a:ext cx="2801440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5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highlight>
                  <a:srgbClr val="FF2F92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DOELGROEP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2D76E89-DDD7-1BDC-5C3C-8A8C94B8790B}"/>
              </a:ext>
            </a:extLst>
          </p:cNvPr>
          <p:cNvSpPr txBox="1"/>
          <p:nvPr/>
        </p:nvSpPr>
        <p:spPr>
          <a:xfrm>
            <a:off x="4116235" y="5533186"/>
            <a:ext cx="6732612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Bij wie past deze trend?</a:t>
            </a:r>
            <a:br>
              <a:rPr lang="nl-NL" sz="28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nl-NL" sz="28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Staat het niet beschreven, vul dan zelf in</a:t>
            </a:r>
            <a:endParaRPr kumimoji="0" lang="nl-NL" sz="2800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>
                <a:solidFill>
                  <a:srgbClr val="7F7F7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Light"/>
            </a:endParaRPr>
          </a:p>
        </p:txBody>
      </p:sp>
      <p:sp>
        <p:nvSpPr>
          <p:cNvPr id="17" name="Shape 15">
            <a:extLst>
              <a:ext uri="{FF2B5EF4-FFF2-40B4-BE49-F238E27FC236}">
                <a16:creationId xmlns:a16="http://schemas.microsoft.com/office/drawing/2014/main" id="{51C54877-8253-A292-8DA9-91644692E05E}"/>
              </a:ext>
            </a:extLst>
          </p:cNvPr>
          <p:cNvSpPr>
            <a:spLocks/>
          </p:cNvSpPr>
          <p:nvPr/>
        </p:nvSpPr>
        <p:spPr>
          <a:xfrm>
            <a:off x="799852" y="8617702"/>
            <a:ext cx="2801440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5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highlight>
                  <a:srgbClr val="FF2F92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TOEPASSINGEN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9C4D015D-F08F-92A4-278A-BF29DC96F350}"/>
              </a:ext>
            </a:extLst>
          </p:cNvPr>
          <p:cNvSpPr txBox="1"/>
          <p:nvPr/>
        </p:nvSpPr>
        <p:spPr>
          <a:xfrm>
            <a:off x="4116235" y="8617702"/>
            <a:ext cx="9031319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Waar zie je deze trend terug of zou je hem kunnen zien?</a:t>
            </a:r>
          </a:p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Noem de gegeven voorbeelden of bedenk het zelf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B6EC1B5B-6339-19C0-4862-78898EA8D56E}"/>
              </a:ext>
            </a:extLst>
          </p:cNvPr>
          <p:cNvSpPr/>
          <p:nvPr/>
        </p:nvSpPr>
        <p:spPr>
          <a:xfrm>
            <a:off x="17157032" y="2732714"/>
            <a:ext cx="5765976" cy="354939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600" b="0" i="0" u="none" strike="noStrike" cap="none" spc="0" normalizeH="0" baseline="0">
              <a:ln>
                <a:noFill/>
              </a:ln>
              <a:solidFill>
                <a:srgbClr val="7F7F7F"/>
              </a:solidFill>
              <a:effectLst/>
              <a:uFill>
                <a:solidFill>
                  <a:srgbClr val="7F7F7F"/>
                </a:solidFill>
              </a:uFill>
              <a:latin typeface="+mn-lt"/>
              <a:ea typeface="+mn-ea"/>
              <a:cs typeface="+mn-cs"/>
              <a:sym typeface="Lato Light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F4DBFAEA-E3DB-45EA-B839-BD22DCDCECFF}"/>
              </a:ext>
            </a:extLst>
          </p:cNvPr>
          <p:cNvSpPr txBox="1"/>
          <p:nvPr/>
        </p:nvSpPr>
        <p:spPr>
          <a:xfrm>
            <a:off x="19288211" y="4302226"/>
            <a:ext cx="123751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000" b="1" i="1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afbeelding</a:t>
            </a: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B9E25906-5B23-BDCC-7DD1-AF93CC1392C7}"/>
              </a:ext>
            </a:extLst>
          </p:cNvPr>
          <p:cNvSpPr/>
          <p:nvPr/>
        </p:nvSpPr>
        <p:spPr>
          <a:xfrm>
            <a:off x="17157032" y="6969454"/>
            <a:ext cx="5765976" cy="354939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600" b="0" i="0" u="none" strike="noStrike" cap="none" spc="0" normalizeH="0" baseline="0">
              <a:ln>
                <a:noFill/>
              </a:ln>
              <a:solidFill>
                <a:srgbClr val="7F7F7F"/>
              </a:solidFill>
              <a:effectLst/>
              <a:uFill>
                <a:solidFill>
                  <a:srgbClr val="7F7F7F"/>
                </a:solidFill>
              </a:uFill>
              <a:latin typeface="+mn-lt"/>
              <a:ea typeface="+mn-ea"/>
              <a:cs typeface="+mn-cs"/>
              <a:sym typeface="Lato Light"/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178E3A33-4AA5-B4F5-2397-29976FE5C571}"/>
              </a:ext>
            </a:extLst>
          </p:cNvPr>
          <p:cNvSpPr txBox="1"/>
          <p:nvPr/>
        </p:nvSpPr>
        <p:spPr>
          <a:xfrm>
            <a:off x="19288211" y="8538966"/>
            <a:ext cx="123751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000" b="1" i="1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afbeelding</a:t>
            </a:r>
          </a:p>
        </p:txBody>
      </p:sp>
      <p:sp>
        <p:nvSpPr>
          <p:cNvPr id="28" name="Shape 15">
            <a:extLst>
              <a:ext uri="{FF2B5EF4-FFF2-40B4-BE49-F238E27FC236}">
                <a16:creationId xmlns:a16="http://schemas.microsoft.com/office/drawing/2014/main" id="{7E7ABBD2-8682-F027-25C4-97B583B998D2}"/>
              </a:ext>
            </a:extLst>
          </p:cNvPr>
          <p:cNvSpPr>
            <a:spLocks/>
          </p:cNvSpPr>
          <p:nvPr/>
        </p:nvSpPr>
        <p:spPr>
          <a:xfrm>
            <a:off x="799852" y="11403892"/>
            <a:ext cx="394059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5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algn="l"/>
            <a:r>
              <a:rPr lang="en-US" sz="2000" b="1" dirty="0">
                <a:solidFill>
                  <a:schemeClr val="bg1"/>
                </a:solidFill>
                <a:highlight>
                  <a:srgbClr val="C0C0C0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BRONVERMELDING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6741603-32BE-F2A1-743B-6535992AD8CA}"/>
              </a:ext>
            </a:extLst>
          </p:cNvPr>
          <p:cNvSpPr txBox="1"/>
          <p:nvPr/>
        </p:nvSpPr>
        <p:spPr>
          <a:xfrm>
            <a:off x="3676365" y="11294062"/>
            <a:ext cx="9050555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Noem de bron(-</a:t>
            </a:r>
            <a:r>
              <a:rPr lang="nl-NL" sz="2800" b="1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nen</a:t>
            </a:r>
            <a:r>
              <a:rPr lang="nl-NL" sz="28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 waar je de informatie vandaan hebt</a:t>
            </a:r>
          </a:p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Voeg een hyperlink toe </a:t>
            </a:r>
            <a:endParaRPr kumimoji="0" lang="nl-NL" sz="2800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>
                <a:solidFill>
                  <a:srgbClr val="7F7F7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90788078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835D852E-22EF-C310-CF8E-6501F676063D}"/>
              </a:ext>
            </a:extLst>
          </p:cNvPr>
          <p:cNvGrpSpPr/>
          <p:nvPr/>
        </p:nvGrpSpPr>
        <p:grpSpPr>
          <a:xfrm>
            <a:off x="21912492" y="429859"/>
            <a:ext cx="1072055" cy="1072055"/>
            <a:chOff x="3563007" y="851338"/>
            <a:chExt cx="1072055" cy="1072055"/>
          </a:xfrm>
        </p:grpSpPr>
        <p:sp>
          <p:nvSpPr>
            <p:cNvPr id="3" name="Ovaal 2">
              <a:extLst>
                <a:ext uri="{FF2B5EF4-FFF2-40B4-BE49-F238E27FC236}">
                  <a16:creationId xmlns:a16="http://schemas.microsoft.com/office/drawing/2014/main" id="{2791CD47-47E5-3B74-E462-7A75C785570F}"/>
                </a:ext>
              </a:extLst>
            </p:cNvPr>
            <p:cNvSpPr/>
            <p:nvPr/>
          </p:nvSpPr>
          <p:spPr>
            <a:xfrm>
              <a:off x="3563007" y="851338"/>
              <a:ext cx="1072055" cy="1072055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182843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3600" b="0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+mn-lt"/>
                <a:ea typeface="+mn-ea"/>
                <a:cs typeface="+mn-cs"/>
                <a:sym typeface="Lato Light"/>
              </a:endParaRPr>
            </a:p>
          </p:txBody>
        </p:sp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F96BD010-10DD-309B-A126-6AF3EE999545}"/>
                </a:ext>
              </a:extLst>
            </p:cNvPr>
            <p:cNvSpPr txBox="1"/>
            <p:nvPr/>
          </p:nvSpPr>
          <p:spPr>
            <a:xfrm>
              <a:off x="3648590" y="1087767"/>
              <a:ext cx="924933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182843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28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>
                    <a:solidFill>
                      <a:srgbClr val="7F7F7F"/>
                    </a:solidFill>
                  </a:u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 Light"/>
                </a:rPr>
                <a:t>ED-2</a:t>
              </a:r>
            </a:p>
          </p:txBody>
        </p:sp>
      </p:grpSp>
      <p:sp>
        <p:nvSpPr>
          <p:cNvPr id="8" name="Shape 15">
            <a:extLst>
              <a:ext uri="{FF2B5EF4-FFF2-40B4-BE49-F238E27FC236}">
                <a16:creationId xmlns:a16="http://schemas.microsoft.com/office/drawing/2014/main" id="{16490192-A1D3-63DE-BC0D-A9C9C5A7AE3A}"/>
              </a:ext>
            </a:extLst>
          </p:cNvPr>
          <p:cNvSpPr/>
          <p:nvPr/>
        </p:nvSpPr>
        <p:spPr>
          <a:xfrm>
            <a:off x="799852" y="666288"/>
            <a:ext cx="19822274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5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algn="l"/>
            <a:r>
              <a:rPr lang="en-US" sz="7200" b="1" dirty="0">
                <a:solidFill>
                  <a:srgbClr val="FF2F9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TREND 04: </a:t>
            </a:r>
            <a:r>
              <a:rPr lang="en-US" sz="7200" b="1" i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en-US" sz="7200" b="1" i="1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vul</a:t>
            </a:r>
            <a:r>
              <a:rPr lang="en-US" sz="7200" b="1" i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in)</a:t>
            </a:r>
            <a:endParaRPr lang="en-US" sz="5400" b="1" i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B3DEFC01-B36F-90DF-0D6C-1F6904B01939}"/>
              </a:ext>
            </a:extLst>
          </p:cNvPr>
          <p:cNvCxnSpPr/>
          <p:nvPr/>
        </p:nvCxnSpPr>
        <p:spPr>
          <a:xfrm>
            <a:off x="799852" y="2045368"/>
            <a:ext cx="2278204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3" name="Groep 22">
            <a:extLst>
              <a:ext uri="{FF2B5EF4-FFF2-40B4-BE49-F238E27FC236}">
                <a16:creationId xmlns:a16="http://schemas.microsoft.com/office/drawing/2014/main" id="{B8CFD75D-815F-BA2E-EC31-B8309D44E8E8}"/>
              </a:ext>
            </a:extLst>
          </p:cNvPr>
          <p:cNvGrpSpPr/>
          <p:nvPr/>
        </p:nvGrpSpPr>
        <p:grpSpPr>
          <a:xfrm>
            <a:off x="23129444" y="508031"/>
            <a:ext cx="849992" cy="849992"/>
            <a:chOff x="3563007" y="851338"/>
            <a:chExt cx="1072055" cy="1072055"/>
          </a:xfrm>
        </p:grpSpPr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E093223-160C-3652-5027-51282FB6B210}"/>
                </a:ext>
              </a:extLst>
            </p:cNvPr>
            <p:cNvSpPr/>
            <p:nvPr/>
          </p:nvSpPr>
          <p:spPr>
            <a:xfrm>
              <a:off x="3563007" y="851338"/>
              <a:ext cx="1072055" cy="1072055"/>
            </a:xfrm>
            <a:prstGeom prst="ellipse">
              <a:avLst/>
            </a:prstGeom>
            <a:solidFill>
              <a:srgbClr val="FF2F92"/>
            </a:solidFill>
            <a:ln w="12700" cap="flat">
              <a:noFill/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182843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3600" b="0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+mn-lt"/>
                <a:ea typeface="+mn-ea"/>
                <a:cs typeface="+mn-cs"/>
                <a:sym typeface="Lato Light"/>
              </a:endParaRPr>
            </a:p>
          </p:txBody>
        </p: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FC0A37EC-9229-EC2C-F9D4-EA75A8950317}"/>
                </a:ext>
              </a:extLst>
            </p:cNvPr>
            <p:cNvSpPr txBox="1"/>
            <p:nvPr/>
          </p:nvSpPr>
          <p:spPr>
            <a:xfrm>
              <a:off x="3771461" y="1050939"/>
              <a:ext cx="655061" cy="6728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182843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28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09</a:t>
              </a:r>
              <a:endParaRPr kumimoji="0" lang="nl-NL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endParaRPr>
            </a:p>
          </p:txBody>
        </p:sp>
      </p:grpSp>
      <p:sp>
        <p:nvSpPr>
          <p:cNvPr id="5" name="Shape 15">
            <a:extLst>
              <a:ext uri="{FF2B5EF4-FFF2-40B4-BE49-F238E27FC236}">
                <a16:creationId xmlns:a16="http://schemas.microsoft.com/office/drawing/2014/main" id="{88D1F07C-BCC5-9F97-D305-56577254BD68}"/>
              </a:ext>
            </a:extLst>
          </p:cNvPr>
          <p:cNvSpPr>
            <a:spLocks/>
          </p:cNvSpPr>
          <p:nvPr/>
        </p:nvSpPr>
        <p:spPr>
          <a:xfrm>
            <a:off x="799852" y="2732714"/>
            <a:ext cx="2801440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5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highlight>
                  <a:srgbClr val="FF2F92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TREND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D11387A-53D0-B36C-4DBD-4D2005E43895}"/>
              </a:ext>
            </a:extLst>
          </p:cNvPr>
          <p:cNvSpPr txBox="1"/>
          <p:nvPr/>
        </p:nvSpPr>
        <p:spPr>
          <a:xfrm>
            <a:off x="4116235" y="2732714"/>
            <a:ext cx="659475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Geef een korte beschrijving van de trend</a:t>
            </a:r>
            <a:endParaRPr kumimoji="0" lang="nl-NL" sz="2800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>
                <a:solidFill>
                  <a:srgbClr val="7F7F7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Light"/>
            </a:endParaRPr>
          </a:p>
        </p:txBody>
      </p:sp>
      <p:sp>
        <p:nvSpPr>
          <p:cNvPr id="9" name="Shape 15">
            <a:extLst>
              <a:ext uri="{FF2B5EF4-FFF2-40B4-BE49-F238E27FC236}">
                <a16:creationId xmlns:a16="http://schemas.microsoft.com/office/drawing/2014/main" id="{82191296-45A7-D91F-FFFB-4279F464E290}"/>
              </a:ext>
            </a:extLst>
          </p:cNvPr>
          <p:cNvSpPr>
            <a:spLocks/>
          </p:cNvSpPr>
          <p:nvPr/>
        </p:nvSpPr>
        <p:spPr>
          <a:xfrm>
            <a:off x="799852" y="5748630"/>
            <a:ext cx="2801440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5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highlight>
                  <a:srgbClr val="FF2F92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DOELGROEP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2D76E89-DDD7-1BDC-5C3C-8A8C94B8790B}"/>
              </a:ext>
            </a:extLst>
          </p:cNvPr>
          <p:cNvSpPr txBox="1"/>
          <p:nvPr/>
        </p:nvSpPr>
        <p:spPr>
          <a:xfrm>
            <a:off x="4116235" y="5533186"/>
            <a:ext cx="6732612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Bij wie past deze trend?</a:t>
            </a:r>
            <a:br>
              <a:rPr lang="nl-NL" sz="28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nl-NL" sz="28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Staat het niet beschreven, vul dan zelf in</a:t>
            </a:r>
            <a:endParaRPr kumimoji="0" lang="nl-NL" sz="2800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>
                <a:solidFill>
                  <a:srgbClr val="7F7F7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Light"/>
            </a:endParaRPr>
          </a:p>
        </p:txBody>
      </p:sp>
      <p:sp>
        <p:nvSpPr>
          <p:cNvPr id="17" name="Shape 15">
            <a:extLst>
              <a:ext uri="{FF2B5EF4-FFF2-40B4-BE49-F238E27FC236}">
                <a16:creationId xmlns:a16="http://schemas.microsoft.com/office/drawing/2014/main" id="{51C54877-8253-A292-8DA9-91644692E05E}"/>
              </a:ext>
            </a:extLst>
          </p:cNvPr>
          <p:cNvSpPr>
            <a:spLocks/>
          </p:cNvSpPr>
          <p:nvPr/>
        </p:nvSpPr>
        <p:spPr>
          <a:xfrm>
            <a:off x="799852" y="8617702"/>
            <a:ext cx="2801440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5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highlight>
                  <a:srgbClr val="FF2F92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TOEPASSINGEN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9C4D015D-F08F-92A4-278A-BF29DC96F350}"/>
              </a:ext>
            </a:extLst>
          </p:cNvPr>
          <p:cNvSpPr txBox="1"/>
          <p:nvPr/>
        </p:nvSpPr>
        <p:spPr>
          <a:xfrm>
            <a:off x="4116235" y="8617702"/>
            <a:ext cx="9031319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Waar zie je deze trend terug of zou je hem kunnen zien?</a:t>
            </a:r>
          </a:p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Noem de gegeven voorbeelden of bedenk het zelf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B6EC1B5B-6339-19C0-4862-78898EA8D56E}"/>
              </a:ext>
            </a:extLst>
          </p:cNvPr>
          <p:cNvSpPr/>
          <p:nvPr/>
        </p:nvSpPr>
        <p:spPr>
          <a:xfrm>
            <a:off x="17157032" y="2732714"/>
            <a:ext cx="5765976" cy="354939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600" b="0" i="0" u="none" strike="noStrike" cap="none" spc="0" normalizeH="0" baseline="0">
              <a:ln>
                <a:noFill/>
              </a:ln>
              <a:solidFill>
                <a:srgbClr val="7F7F7F"/>
              </a:solidFill>
              <a:effectLst/>
              <a:uFill>
                <a:solidFill>
                  <a:srgbClr val="7F7F7F"/>
                </a:solidFill>
              </a:uFill>
              <a:latin typeface="+mn-lt"/>
              <a:ea typeface="+mn-ea"/>
              <a:cs typeface="+mn-cs"/>
              <a:sym typeface="Lato Light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F4DBFAEA-E3DB-45EA-B839-BD22DCDCECFF}"/>
              </a:ext>
            </a:extLst>
          </p:cNvPr>
          <p:cNvSpPr txBox="1"/>
          <p:nvPr/>
        </p:nvSpPr>
        <p:spPr>
          <a:xfrm>
            <a:off x="19288211" y="4302226"/>
            <a:ext cx="123751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000" b="1" i="1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afbeelding</a:t>
            </a: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B9E25906-5B23-BDCC-7DD1-AF93CC1392C7}"/>
              </a:ext>
            </a:extLst>
          </p:cNvPr>
          <p:cNvSpPr/>
          <p:nvPr/>
        </p:nvSpPr>
        <p:spPr>
          <a:xfrm>
            <a:off x="17157032" y="6969454"/>
            <a:ext cx="5765976" cy="354939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600" b="0" i="0" u="none" strike="noStrike" cap="none" spc="0" normalizeH="0" baseline="0">
              <a:ln>
                <a:noFill/>
              </a:ln>
              <a:solidFill>
                <a:srgbClr val="7F7F7F"/>
              </a:solidFill>
              <a:effectLst/>
              <a:uFill>
                <a:solidFill>
                  <a:srgbClr val="7F7F7F"/>
                </a:solidFill>
              </a:uFill>
              <a:latin typeface="+mn-lt"/>
              <a:ea typeface="+mn-ea"/>
              <a:cs typeface="+mn-cs"/>
              <a:sym typeface="Lato Light"/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178E3A33-4AA5-B4F5-2397-29976FE5C571}"/>
              </a:ext>
            </a:extLst>
          </p:cNvPr>
          <p:cNvSpPr txBox="1"/>
          <p:nvPr/>
        </p:nvSpPr>
        <p:spPr>
          <a:xfrm>
            <a:off x="19288211" y="8538966"/>
            <a:ext cx="123751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000" b="1" i="1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>
                  <a:solidFill>
                    <a:srgbClr val="7F7F7F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afbeelding</a:t>
            </a:r>
          </a:p>
        </p:txBody>
      </p:sp>
      <p:sp>
        <p:nvSpPr>
          <p:cNvPr id="28" name="Shape 15">
            <a:extLst>
              <a:ext uri="{FF2B5EF4-FFF2-40B4-BE49-F238E27FC236}">
                <a16:creationId xmlns:a16="http://schemas.microsoft.com/office/drawing/2014/main" id="{7E7ABBD2-8682-F027-25C4-97B583B998D2}"/>
              </a:ext>
            </a:extLst>
          </p:cNvPr>
          <p:cNvSpPr>
            <a:spLocks/>
          </p:cNvSpPr>
          <p:nvPr/>
        </p:nvSpPr>
        <p:spPr>
          <a:xfrm>
            <a:off x="799852" y="11403892"/>
            <a:ext cx="394059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5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algn="l"/>
            <a:r>
              <a:rPr lang="en-US" sz="2000" b="1" dirty="0">
                <a:solidFill>
                  <a:schemeClr val="bg1"/>
                </a:solidFill>
                <a:highlight>
                  <a:srgbClr val="C0C0C0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BRONVERMELDING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ED3609A-3C7A-41FE-B28E-EDD87D2D4B6C}"/>
              </a:ext>
            </a:extLst>
          </p:cNvPr>
          <p:cNvSpPr txBox="1"/>
          <p:nvPr/>
        </p:nvSpPr>
        <p:spPr>
          <a:xfrm>
            <a:off x="3676365" y="11294062"/>
            <a:ext cx="9050555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Noem de bron(-</a:t>
            </a:r>
            <a:r>
              <a:rPr lang="nl-NL" sz="2800" b="1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nen</a:t>
            </a:r>
            <a:r>
              <a:rPr lang="nl-NL" sz="28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 waar je de informatie vandaan hebt</a:t>
            </a:r>
          </a:p>
          <a:p>
            <a:pPr marL="0" marR="0" indent="0" algn="l" defTabSz="182843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Voeg een hyperlink toe </a:t>
            </a:r>
            <a:endParaRPr kumimoji="0" lang="nl-NL" sz="2800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>
                <a:solidFill>
                  <a:srgbClr val="7F7F7F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16221281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7F7F7F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Lato Light"/>
        <a:ea typeface="Lato Light"/>
        <a:cs typeface="Lato Light"/>
      </a:majorFont>
      <a:minorFont>
        <a:latin typeface="Lato Light"/>
        <a:ea typeface="Lato Light"/>
        <a:cs typeface="Lato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828433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7F7F7F"/>
            </a:solidFill>
            <a:effectLst/>
            <a:uFill>
              <a:solidFill>
                <a:srgbClr val="7F7F7F"/>
              </a:solidFill>
            </a:uFill>
            <a:latin typeface="+mn-lt"/>
            <a:ea typeface="+mn-ea"/>
            <a:cs typeface="+mn-cs"/>
            <a:sym typeface="Lat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1828433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7F7F7F"/>
            </a:solidFill>
            <a:effectLst/>
            <a:uFill>
              <a:solidFill>
                <a:srgbClr val="7F7F7F"/>
              </a:solidFill>
            </a:uFill>
            <a:latin typeface="+mn-lt"/>
            <a:ea typeface="+mn-ea"/>
            <a:cs typeface="+mn-cs"/>
            <a:sym typeface="Lat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Lato Light"/>
        <a:ea typeface="Lato Light"/>
        <a:cs typeface="Lato Light"/>
      </a:majorFont>
      <a:minorFont>
        <a:latin typeface="Lato Light"/>
        <a:ea typeface="Lato Light"/>
        <a:cs typeface="Lato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828433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7F7F7F"/>
            </a:solidFill>
            <a:effectLst/>
            <a:uFill>
              <a:solidFill>
                <a:srgbClr val="7F7F7F"/>
              </a:solidFill>
            </a:uFill>
            <a:latin typeface="+mn-lt"/>
            <a:ea typeface="+mn-ea"/>
            <a:cs typeface="+mn-cs"/>
            <a:sym typeface="Lat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1828433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7F7F7F"/>
            </a:solidFill>
            <a:effectLst/>
            <a:uFill>
              <a:solidFill>
                <a:srgbClr val="7F7F7F"/>
              </a:solidFill>
            </a:uFill>
            <a:latin typeface="+mn-lt"/>
            <a:ea typeface="+mn-ea"/>
            <a:cs typeface="+mn-cs"/>
            <a:sym typeface="Lat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48638</TotalTime>
  <Words>976</Words>
  <Application>Microsoft Macintosh PowerPoint</Application>
  <PresentationFormat>Aangepast</PresentationFormat>
  <Paragraphs>166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Bradley Hand</vt:lpstr>
      <vt:lpstr>Lato</vt:lpstr>
      <vt:lpstr>Lato Light</vt:lpstr>
      <vt:lpstr>Lucida Grande</vt:lpstr>
      <vt:lpstr>Montserrat Hairline</vt:lpstr>
      <vt:lpstr>White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Yolanda Burger</cp:lastModifiedBy>
  <cp:revision>27</cp:revision>
  <cp:lastPrinted>2024-01-16T15:23:24Z</cp:lastPrinted>
  <dcterms:modified xsi:type="dcterms:W3CDTF">2024-03-21T09:01:18Z</dcterms:modified>
</cp:coreProperties>
</file>